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3" r:id="rId3"/>
    <p:sldId id="262" r:id="rId4"/>
    <p:sldId id="289" r:id="rId5"/>
    <p:sldId id="263" r:id="rId6"/>
    <p:sldId id="293" r:id="rId7"/>
    <p:sldId id="288" r:id="rId8"/>
    <p:sldId id="294" r:id="rId9"/>
    <p:sldId id="264" r:id="rId10"/>
    <p:sldId id="265" r:id="rId11"/>
    <p:sldId id="266" r:id="rId12"/>
    <p:sldId id="267" r:id="rId13"/>
    <p:sldId id="268" r:id="rId14"/>
    <p:sldId id="269" r:id="rId15"/>
    <p:sldId id="270" r:id="rId16"/>
    <p:sldId id="271" r:id="rId17"/>
    <p:sldId id="295" r:id="rId18"/>
    <p:sldId id="274" r:id="rId19"/>
    <p:sldId id="275" r:id="rId20"/>
    <p:sldId id="279" r:id="rId21"/>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42601" autoAdjust="0"/>
  </p:normalViewPr>
  <p:slideViewPr>
    <p:cSldViewPr snapToGrid="0">
      <p:cViewPr varScale="1">
        <p:scale>
          <a:sx n="35" d="100"/>
          <a:sy n="35" d="100"/>
        </p:scale>
        <p:origin x="1986" y="36"/>
      </p:cViewPr>
      <p:guideLst/>
    </p:cSldViewPr>
  </p:slideViewPr>
  <p:notesTextViewPr>
    <p:cViewPr>
      <p:scale>
        <a:sx n="153" d="100"/>
        <a:sy n="153"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fr-BE"/>
          </a:p>
        </p:txBody>
      </p:sp>
      <p:sp>
        <p:nvSpPr>
          <p:cNvPr id="3" name="Espace réservé de la date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8398099B-A48A-4E74-A2E4-E5841C12CE34}" type="datetimeFigureOut">
              <a:rPr lang="fr-BE" smtClean="0"/>
              <a:t>16-03-23</a:t>
            </a:fld>
            <a:endParaRPr lang="fr-BE"/>
          </a:p>
        </p:txBody>
      </p:sp>
      <p:sp>
        <p:nvSpPr>
          <p:cNvPr id="4" name="Espace réservé de l'image des diapositives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fr-BE"/>
          </a:p>
        </p:txBody>
      </p:sp>
      <p:sp>
        <p:nvSpPr>
          <p:cNvPr id="5" name="Espace réservé des notes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fr-BE"/>
          </a:p>
        </p:txBody>
      </p:sp>
      <p:sp>
        <p:nvSpPr>
          <p:cNvPr id="7" name="Espace réservé du numéro de diapositive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CACA9EF9-1F58-4C7F-A35F-61888C3B3D46}" type="slidenum">
              <a:rPr lang="fr-BE" smtClean="0"/>
              <a:t>‹N°›</a:t>
            </a:fld>
            <a:endParaRPr lang="fr-BE"/>
          </a:p>
        </p:txBody>
      </p:sp>
    </p:spTree>
    <p:extLst>
      <p:ext uri="{BB962C8B-B14F-4D97-AF65-F5344CB8AC3E}">
        <p14:creationId xmlns:p14="http://schemas.microsoft.com/office/powerpoint/2010/main" val="3608977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444444"/>
                </a:solidFill>
                <a:effectLst/>
                <a:latin typeface="Open Sans" panose="020B0606030504020204" pitchFamily="34" charset="0"/>
              </a:rPr>
              <a:t>La confirmation est l’un des trois sacrements de l’initiation chrétienne (baptême, confirmation et Eucharistie), il apporte la croissance et  l’approfondissement de la grâce baptismale (</a:t>
            </a:r>
            <a:r>
              <a:rPr lang="fr-FR" b="0" i="0" dirty="0">
                <a:solidFill>
                  <a:srgbClr val="BDC1C6"/>
                </a:solidFill>
                <a:effectLst/>
                <a:latin typeface="arial" panose="020B0604020202020204" pitchFamily="34" charset="0"/>
              </a:rPr>
              <a:t>Qui est en rapport avec le baptême.)</a:t>
            </a:r>
            <a:r>
              <a:rPr lang="fr-FR" b="0" i="0" dirty="0">
                <a:solidFill>
                  <a:srgbClr val="444444"/>
                </a:solidFill>
                <a:effectLst/>
                <a:latin typeface="Open Sans" panose="020B0606030504020204" pitchFamily="34" charset="0"/>
              </a:rPr>
              <a:t>. </a:t>
            </a:r>
          </a:p>
          <a:p>
            <a:r>
              <a:rPr lang="fr-FR" b="0" i="0" dirty="0">
                <a:solidFill>
                  <a:srgbClr val="444444"/>
                </a:solidFill>
                <a:effectLst/>
                <a:latin typeface="Open Sans" panose="020B0606030504020204" pitchFamily="34" charset="0"/>
              </a:rPr>
              <a:t>A la confirmation, l’enfant sera marqué du sceau de Dieu. L’évêque le marquera d’une croix sur le front en disant : « sois marqué de l’Esprit Saint, le don de Dieu ».</a:t>
            </a:r>
            <a:endParaRPr lang="fr-BE" dirty="0"/>
          </a:p>
        </p:txBody>
      </p:sp>
      <p:sp>
        <p:nvSpPr>
          <p:cNvPr id="4" name="Espace réservé du numéro de diapositive 3"/>
          <p:cNvSpPr>
            <a:spLocks noGrp="1"/>
          </p:cNvSpPr>
          <p:nvPr>
            <p:ph type="sldNum" sz="quarter" idx="5"/>
          </p:nvPr>
        </p:nvSpPr>
        <p:spPr/>
        <p:txBody>
          <a:bodyPr/>
          <a:lstStyle/>
          <a:p>
            <a:fld id="{CACA9EF9-1F58-4C7F-A35F-61888C3B3D46}" type="slidenum">
              <a:rPr lang="fr-BE" smtClean="0"/>
              <a:t>3</a:t>
            </a:fld>
            <a:endParaRPr lang="fr-BE"/>
          </a:p>
        </p:txBody>
      </p:sp>
    </p:spTree>
    <p:extLst>
      <p:ext uri="{BB962C8B-B14F-4D97-AF65-F5344CB8AC3E}">
        <p14:creationId xmlns:p14="http://schemas.microsoft.com/office/powerpoint/2010/main" val="648039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bénédiction et envoi sont les derniers moments de la célébration de la confirmation dans l'Église catholique. Ils ont pour but de bénir les confirmands et de les envoyer en mission pour témoigner de leur foi dans le monde.</a:t>
            </a:r>
            <a:endParaRPr lang="fr-BE" dirty="0"/>
          </a:p>
        </p:txBody>
      </p:sp>
      <p:sp>
        <p:nvSpPr>
          <p:cNvPr id="4" name="Espace réservé du numéro de diapositive 3"/>
          <p:cNvSpPr>
            <a:spLocks noGrp="1"/>
          </p:cNvSpPr>
          <p:nvPr>
            <p:ph type="sldNum" sz="quarter" idx="5"/>
          </p:nvPr>
        </p:nvSpPr>
        <p:spPr/>
        <p:txBody>
          <a:bodyPr/>
          <a:lstStyle/>
          <a:p>
            <a:fld id="{CACA9EF9-1F58-4C7F-A35F-61888C3B3D46}" type="slidenum">
              <a:rPr lang="fr-BE" smtClean="0"/>
              <a:t>16</a:t>
            </a:fld>
            <a:endParaRPr lang="fr-BE"/>
          </a:p>
        </p:txBody>
      </p:sp>
    </p:spTree>
    <p:extLst>
      <p:ext uri="{BB962C8B-B14F-4D97-AF65-F5344CB8AC3E}">
        <p14:creationId xmlns:p14="http://schemas.microsoft.com/office/powerpoint/2010/main" val="594613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ACA9EF9-1F58-4C7F-A35F-61888C3B3D46}" type="slidenum">
              <a:rPr lang="fr-BE" smtClean="0"/>
              <a:t>20</a:t>
            </a:fld>
            <a:endParaRPr lang="fr-BE"/>
          </a:p>
        </p:txBody>
      </p:sp>
    </p:spTree>
    <p:extLst>
      <p:ext uri="{BB962C8B-B14F-4D97-AF65-F5344CB8AC3E}">
        <p14:creationId xmlns:p14="http://schemas.microsoft.com/office/powerpoint/2010/main" val="296932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la catégorie de l’initiation, nous avons 3 Sacrement.</a:t>
            </a:r>
          </a:p>
          <a:p>
            <a:r>
              <a:rPr lang="fr-FR" b="0" dirty="0"/>
              <a:t>Le premier est celui du Baptême, c’</a:t>
            </a:r>
            <a:r>
              <a:rPr lang="fr-FR" b="0" i="0" dirty="0">
                <a:solidFill>
                  <a:srgbClr val="BDC1C6"/>
                </a:solidFill>
                <a:effectLst/>
                <a:latin typeface="arial" panose="020B0604020202020204" pitchFamily="34" charset="0"/>
              </a:rPr>
              <a:t>est le sacrement de la foi en Jésus-Christ par lequel le chrétien est sauvé, purifié du péché, en devenant enfant de Dieu.il est le premier engagement pris par les hommes qui souhaitent suivre la voie du Seigneur</a:t>
            </a:r>
          </a:p>
          <a:p>
            <a:r>
              <a:rPr lang="fr-FR" b="0" i="0" dirty="0">
                <a:solidFill>
                  <a:srgbClr val="BDC1C6"/>
                </a:solidFill>
                <a:effectLst/>
                <a:latin typeface="arial" panose="020B0604020202020204" pitchFamily="34" charset="0"/>
              </a:rPr>
              <a:t>Le second est celui de l’eucharistie, c’est un Sacrement qui, selon la doctrine catholique, contient réellement le corps et le sang du Christ sous les apparences du pain et du vin.</a:t>
            </a:r>
          </a:p>
          <a:p>
            <a:r>
              <a:rPr lang="fr-FR" b="0" i="0" dirty="0">
                <a:solidFill>
                  <a:srgbClr val="BDC1C6"/>
                </a:solidFill>
                <a:effectLst/>
                <a:latin typeface="arial" panose="020B0604020202020204" pitchFamily="34" charset="0"/>
              </a:rPr>
              <a:t>Et le troisième est celui de la confirmation, elle </a:t>
            </a:r>
            <a:r>
              <a:rPr lang="fr-FR" b="0" i="0" dirty="0">
                <a:solidFill>
                  <a:srgbClr val="000000"/>
                </a:solidFill>
                <a:effectLst/>
                <a:latin typeface="Lato" panose="020B0604020202020204" pitchFamily="34" charset="0"/>
              </a:rPr>
              <a:t>perfectionne et complète l’effet du baptême. Elle joue dans la vie du chrétien le rôle indispensable de la Pentecôte qui rend les apôtres capables de témoigner de leur foi</a:t>
            </a:r>
          </a:p>
          <a:p>
            <a:endParaRPr lang="fr-FR" b="0" i="0" dirty="0">
              <a:solidFill>
                <a:srgbClr val="000000"/>
              </a:solidFill>
              <a:effectLst/>
              <a:latin typeface="Lato" panose="020B0604020202020204" pitchFamily="34" charset="0"/>
            </a:endParaRPr>
          </a:p>
          <a:p>
            <a:r>
              <a:rPr lang="fr-FR" b="0" i="0" dirty="0">
                <a:solidFill>
                  <a:srgbClr val="000000"/>
                </a:solidFill>
                <a:effectLst/>
                <a:latin typeface="Lato" panose="020B0604020202020204" pitchFamily="34" charset="0"/>
              </a:rPr>
              <a:t>Dans la catégorie de l’engagement, nous avons 2 sacrements.</a:t>
            </a:r>
          </a:p>
          <a:p>
            <a:r>
              <a:rPr lang="fr-FR" b="0" i="0" dirty="0">
                <a:solidFill>
                  <a:srgbClr val="000000"/>
                </a:solidFill>
                <a:effectLst/>
                <a:latin typeface="Lato" panose="020B0604020202020204" pitchFamily="34" charset="0"/>
              </a:rPr>
              <a:t>Le premier est celui du Mariage, </a:t>
            </a:r>
            <a:r>
              <a:rPr lang="fr-FR" b="0" i="0" dirty="0">
                <a:solidFill>
                  <a:srgbClr val="D1D5DB"/>
                </a:solidFill>
                <a:effectLst/>
                <a:latin typeface="Söhne"/>
              </a:rPr>
              <a:t>C’est un engagement religieux entre un homme et une femme devant Dieu et la communauté chrétienne. Il est considéré comme une alliance sacrée symbolisant l'amour et la fidélité de Dieu envers son peuple. </a:t>
            </a:r>
          </a:p>
          <a:p>
            <a:r>
              <a:rPr lang="fr-FR" b="0" i="0" dirty="0">
                <a:solidFill>
                  <a:srgbClr val="D1D5DB"/>
                </a:solidFill>
                <a:effectLst/>
                <a:latin typeface="Söhne"/>
              </a:rPr>
              <a:t>Le second est celui de l’ordre, C’est une cérémonie religieuse qui consacre un homme au service de l'Église catholique. Il y a trois ordres : le diaconat, le presbytérat et l'épiscopat. Les ordonnés sont appelés à servir Dieu et les fidèles de l'Église en accomplissant des fonctions spécifiques, telles que la prédication, la célébration des sacrements et la direction pastorale.</a:t>
            </a:r>
          </a:p>
          <a:p>
            <a:endParaRPr lang="fr-FR" b="0" i="0" dirty="0">
              <a:solidFill>
                <a:srgbClr val="D1D5DB"/>
              </a:solidFill>
              <a:effectLst/>
              <a:latin typeface="Söhne"/>
            </a:endParaRPr>
          </a:p>
          <a:p>
            <a:r>
              <a:rPr lang="fr-FR" b="0" i="0" dirty="0">
                <a:solidFill>
                  <a:srgbClr val="D1D5DB"/>
                </a:solidFill>
                <a:effectLst/>
                <a:latin typeface="Söhne"/>
              </a:rPr>
              <a:t>Dans la catégorie de la guérison, nous avons 2 sacrements.</a:t>
            </a:r>
          </a:p>
          <a:p>
            <a:r>
              <a:rPr lang="fr-FR" b="0" i="0" dirty="0">
                <a:solidFill>
                  <a:srgbClr val="D1D5DB"/>
                </a:solidFill>
                <a:effectLst/>
                <a:latin typeface="Söhne"/>
              </a:rPr>
              <a:t>Le premier est celui de la réconciliation, il est également connus sous le nom de confession. Le catholique confesse c’est péché à un prêtre, qui agit en tant que représentant de Dieu, suivi d'une pénitence et d'un acte de contrition</a:t>
            </a:r>
          </a:p>
          <a:p>
            <a:pPr algn="l"/>
            <a:r>
              <a:rPr lang="fr-FR" b="0" i="0" dirty="0">
                <a:solidFill>
                  <a:srgbClr val="D1D5DB"/>
                </a:solidFill>
                <a:effectLst/>
                <a:latin typeface="Söhne"/>
              </a:rPr>
              <a:t>Le second est celui de l’onction des malades, est un rite catholique réservé aux personnes malades ou en fin de vie. Il consiste en l'application d'huile consacrée sur le front et les mains du malade, accompagnée d'une prière pour la guérison physique et spirituelle.</a:t>
            </a:r>
          </a:p>
          <a:p>
            <a:pPr algn="l"/>
            <a:r>
              <a:rPr lang="fr-FR" b="0" i="0" dirty="0">
                <a:solidFill>
                  <a:srgbClr val="D1D5DB"/>
                </a:solidFill>
                <a:effectLst/>
                <a:latin typeface="Söhne"/>
              </a:rPr>
              <a:t>Ce sacrement vise à réconforter et à fortifier le malade dans sa foi et sa confiance en Dieu, ainsi qu'à lui apporter la grâce divine pour affronter les épreuves de la maladie et de la souffrance.</a:t>
            </a:r>
          </a:p>
          <a:p>
            <a:endParaRPr lang="fr-FR" b="0" i="0" dirty="0">
              <a:solidFill>
                <a:srgbClr val="D1D5DB"/>
              </a:solidFill>
              <a:effectLst/>
              <a:latin typeface="Söhne"/>
            </a:endParaRPr>
          </a:p>
          <a:p>
            <a:endParaRPr lang="fr-BE" b="0" dirty="0"/>
          </a:p>
        </p:txBody>
      </p:sp>
      <p:sp>
        <p:nvSpPr>
          <p:cNvPr id="4" name="Espace réservé du numéro de diapositive 3"/>
          <p:cNvSpPr>
            <a:spLocks noGrp="1"/>
          </p:cNvSpPr>
          <p:nvPr>
            <p:ph type="sldNum" sz="quarter" idx="5"/>
          </p:nvPr>
        </p:nvSpPr>
        <p:spPr/>
        <p:txBody>
          <a:bodyPr/>
          <a:lstStyle/>
          <a:p>
            <a:fld id="{CACA9EF9-1F58-4C7F-A35F-61888C3B3D46}" type="slidenum">
              <a:rPr lang="fr-BE" smtClean="0"/>
              <a:t>5</a:t>
            </a:fld>
            <a:endParaRPr lang="fr-BE"/>
          </a:p>
        </p:txBody>
      </p:sp>
    </p:spTree>
    <p:extLst>
      <p:ext uri="{BB962C8B-B14F-4D97-AF65-F5344CB8AC3E}">
        <p14:creationId xmlns:p14="http://schemas.microsoft.com/office/powerpoint/2010/main" val="2484115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pouvons observer les 7 sacrements à L’église de </a:t>
            </a:r>
            <a:r>
              <a:rPr lang="fr-FR" dirty="0" err="1"/>
              <a:t>saint-jacques</a:t>
            </a:r>
            <a:r>
              <a:rPr lang="fr-FR" dirty="0"/>
              <a:t> de tournai, qui sont représenter sur des vitraux en son chœur.</a:t>
            </a:r>
          </a:p>
        </p:txBody>
      </p:sp>
      <p:sp>
        <p:nvSpPr>
          <p:cNvPr id="4" name="Espace réservé du numéro de diapositive 3"/>
          <p:cNvSpPr>
            <a:spLocks noGrp="1"/>
          </p:cNvSpPr>
          <p:nvPr>
            <p:ph type="sldNum" sz="quarter" idx="5"/>
          </p:nvPr>
        </p:nvSpPr>
        <p:spPr/>
        <p:txBody>
          <a:bodyPr/>
          <a:lstStyle/>
          <a:p>
            <a:fld id="{CACA9EF9-1F58-4C7F-A35F-61888C3B3D46}" type="slidenum">
              <a:rPr lang="fr-BE" smtClean="0"/>
              <a:t>7</a:t>
            </a:fld>
            <a:endParaRPr lang="fr-BE"/>
          </a:p>
        </p:txBody>
      </p:sp>
    </p:spTree>
    <p:extLst>
      <p:ext uri="{BB962C8B-B14F-4D97-AF65-F5344CB8AC3E}">
        <p14:creationId xmlns:p14="http://schemas.microsoft.com/office/powerpoint/2010/main" val="112704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ACA9EF9-1F58-4C7F-A35F-61888C3B3D46}" type="slidenum">
              <a:rPr lang="fr-BE" smtClean="0"/>
              <a:t>9</a:t>
            </a:fld>
            <a:endParaRPr lang="fr-BE"/>
          </a:p>
        </p:txBody>
      </p:sp>
    </p:spTree>
    <p:extLst>
      <p:ext uri="{BB962C8B-B14F-4D97-AF65-F5344CB8AC3E}">
        <p14:creationId xmlns:p14="http://schemas.microsoft.com/office/powerpoint/2010/main" val="705564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D1D5DB"/>
                </a:solidFill>
                <a:effectLst/>
                <a:latin typeface="Söhne"/>
              </a:rPr>
              <a:t>La préparation à la confirmation est un processus qui permet aux jeunes ou aux adultes qui souhaitent être confirmés dans leur foi chrétienne de se préparer spirituellement à recevoir le sacrement de la confirmation. Cette préparation peut inclure des rencontres avec un prêtre ou une équipe de pastorale, une formation chrétienne à travers des cours de catéchèse, une retraite spirituelle, des activités de service dans la communauté et le choix d'un parrain ou d'une marraine pour les accompagner dans leur cheminement spirituel. La préparation vise à aider les confirmands à approfondir leur foi, leur compréhension de la tradition chrétienne et leur engagement envers l'Église et la communauté.</a:t>
            </a:r>
            <a:endParaRPr lang="fr-BE" dirty="0"/>
          </a:p>
        </p:txBody>
      </p:sp>
      <p:sp>
        <p:nvSpPr>
          <p:cNvPr id="4" name="Espace réservé du numéro de diapositive 3"/>
          <p:cNvSpPr>
            <a:spLocks noGrp="1"/>
          </p:cNvSpPr>
          <p:nvPr>
            <p:ph type="sldNum" sz="quarter" idx="5"/>
          </p:nvPr>
        </p:nvSpPr>
        <p:spPr/>
        <p:txBody>
          <a:bodyPr/>
          <a:lstStyle/>
          <a:p>
            <a:fld id="{CACA9EF9-1F58-4C7F-A35F-61888C3B3D46}" type="slidenum">
              <a:rPr lang="fr-BE" smtClean="0"/>
              <a:t>10</a:t>
            </a:fld>
            <a:endParaRPr lang="fr-BE"/>
          </a:p>
        </p:txBody>
      </p:sp>
    </p:spTree>
    <p:extLst>
      <p:ext uri="{BB962C8B-B14F-4D97-AF65-F5344CB8AC3E}">
        <p14:creationId xmlns:p14="http://schemas.microsoft.com/office/powerpoint/2010/main" val="365365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D1D5DB"/>
                </a:solidFill>
                <a:effectLst/>
                <a:latin typeface="Söhne"/>
              </a:rPr>
              <a:t>La liturgie de la Parole pour la confirmation est un moment important pendant la célébration de ce sacrement dans l'Église catholique. Elle se compose généralement de lectures de la Bible et d'un enseignement spécifique sur le sacrement de la confirmation. Les lectures peuvent inclure des passages du Nouveau Testament qui parlent de la venue de l'Esprit Saint et de l'envoi des apôtres pour proclamer l'Évangile. L'enseignement peut porter sur les dons de l'Esprit Saint, la signification du sacrement de la confirmation et l'appel des croyants à vivre leur foi avec force et engagement. La liturgie de la Parole pour la confirmation est un moment privilégié pour les confirmands de recevoir une formation spirituelle plus approfondie et de se préparer à recevoir l'Esprit Saint dans leur vie.</a:t>
            </a:r>
            <a:endParaRPr lang="fr-BE" dirty="0"/>
          </a:p>
        </p:txBody>
      </p:sp>
      <p:sp>
        <p:nvSpPr>
          <p:cNvPr id="4" name="Espace réservé du numéro de diapositive 3"/>
          <p:cNvSpPr>
            <a:spLocks noGrp="1"/>
          </p:cNvSpPr>
          <p:nvPr>
            <p:ph type="sldNum" sz="quarter" idx="5"/>
          </p:nvPr>
        </p:nvSpPr>
        <p:spPr/>
        <p:txBody>
          <a:bodyPr/>
          <a:lstStyle/>
          <a:p>
            <a:fld id="{CACA9EF9-1F58-4C7F-A35F-61888C3B3D46}" type="slidenum">
              <a:rPr lang="fr-BE" smtClean="0"/>
              <a:t>12</a:t>
            </a:fld>
            <a:endParaRPr lang="fr-BE"/>
          </a:p>
        </p:txBody>
      </p:sp>
    </p:spTree>
    <p:extLst>
      <p:ext uri="{BB962C8B-B14F-4D97-AF65-F5344CB8AC3E}">
        <p14:creationId xmlns:p14="http://schemas.microsoft.com/office/powerpoint/2010/main" val="83925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dirty="0">
                <a:solidFill>
                  <a:srgbClr val="D1D5DB"/>
                </a:solidFill>
                <a:effectLst/>
                <a:latin typeface="Söhne"/>
              </a:rPr>
              <a:t>L'imposition des mains et l'onction sont des gestes liturgiques importants dans la célébration du sacrement de la confirmation dans l'Église catholique.</a:t>
            </a:r>
          </a:p>
          <a:p>
            <a:pPr algn="l"/>
            <a:r>
              <a:rPr lang="fr-FR" b="0" i="0" dirty="0">
                <a:solidFill>
                  <a:srgbClr val="D1D5DB"/>
                </a:solidFill>
                <a:effectLst/>
                <a:latin typeface="Söhne"/>
              </a:rPr>
              <a:t>L'imposition des mains consiste en un geste symbolique où l'évêque ou le prêtre pose les mains sur la tête des confirmands. C'est un signe de la transmission de l'Esprit Saint et de la bénédiction de Dieu sur les confirmands.</a:t>
            </a:r>
          </a:p>
          <a:p>
            <a:pPr algn="l"/>
            <a:r>
              <a:rPr lang="fr-FR" b="0" i="0" dirty="0">
                <a:solidFill>
                  <a:srgbClr val="D1D5DB"/>
                </a:solidFill>
                <a:effectLst/>
                <a:latin typeface="Söhne"/>
              </a:rPr>
              <a:t>L'onction, quant à elle, consiste en l'application d'une huile sainte (le Saint-Chrême) sur le front du confirmand, en forme de croix. C'est un signe de la présence de l'Esprit Saint et de la consécration du confirmand à la mission chrétienne. L'onction est souvent accompagnée de la formule "sois marqué de l'Esprit Saint, le don de Dieu".</a:t>
            </a:r>
          </a:p>
          <a:p>
            <a:pPr algn="l"/>
            <a:r>
              <a:rPr lang="fr-FR" b="0" i="0" dirty="0">
                <a:solidFill>
                  <a:srgbClr val="D1D5DB"/>
                </a:solidFill>
                <a:effectLst/>
                <a:latin typeface="Söhne"/>
              </a:rPr>
              <a:t>Ces gestes sont des moments forts de la célébration de la confirmation, qui marquent l'engagement du confirmand dans la vie chrétienne et son appel à être un témoin vivant de la foi dans le monde.</a:t>
            </a:r>
          </a:p>
          <a:p>
            <a:endParaRPr lang="fr-BE" dirty="0"/>
          </a:p>
        </p:txBody>
      </p:sp>
      <p:sp>
        <p:nvSpPr>
          <p:cNvPr id="4" name="Espace réservé du numéro de diapositive 3"/>
          <p:cNvSpPr>
            <a:spLocks noGrp="1"/>
          </p:cNvSpPr>
          <p:nvPr>
            <p:ph type="sldNum" sz="quarter" idx="5"/>
          </p:nvPr>
        </p:nvSpPr>
        <p:spPr/>
        <p:txBody>
          <a:bodyPr/>
          <a:lstStyle/>
          <a:p>
            <a:fld id="{CACA9EF9-1F58-4C7F-A35F-61888C3B3D46}" type="slidenum">
              <a:rPr lang="fr-BE" smtClean="0"/>
              <a:t>13</a:t>
            </a:fld>
            <a:endParaRPr lang="fr-BE"/>
          </a:p>
        </p:txBody>
      </p:sp>
    </p:spTree>
    <p:extLst>
      <p:ext uri="{BB962C8B-B14F-4D97-AF65-F5344CB8AC3E}">
        <p14:creationId xmlns:p14="http://schemas.microsoft.com/office/powerpoint/2010/main" val="1908538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D1D5DB"/>
                </a:solidFill>
                <a:effectLst/>
                <a:latin typeface="Söhne"/>
              </a:rPr>
              <a:t>Le renouvellement des promesses baptismales est un moment clé de la célébration de la confirmation dans l'Église catholique. C'est un moment où les confirmands sont invités à renouveler les promesses de leur baptême en affirmant leur foi en Dieu le Père, en Jésus-Christ son fils et en l'Esprit Saint.</a:t>
            </a:r>
            <a:endParaRPr lang="fr-BE" dirty="0"/>
          </a:p>
        </p:txBody>
      </p:sp>
      <p:sp>
        <p:nvSpPr>
          <p:cNvPr id="4" name="Espace réservé du numéro de diapositive 3"/>
          <p:cNvSpPr>
            <a:spLocks noGrp="1"/>
          </p:cNvSpPr>
          <p:nvPr>
            <p:ph type="sldNum" sz="quarter" idx="5"/>
          </p:nvPr>
        </p:nvSpPr>
        <p:spPr/>
        <p:txBody>
          <a:bodyPr/>
          <a:lstStyle/>
          <a:p>
            <a:fld id="{CACA9EF9-1F58-4C7F-A35F-61888C3B3D46}" type="slidenum">
              <a:rPr lang="fr-BE" smtClean="0"/>
              <a:t>14</a:t>
            </a:fld>
            <a:endParaRPr lang="fr-BE"/>
          </a:p>
        </p:txBody>
      </p:sp>
    </p:spTree>
    <p:extLst>
      <p:ext uri="{BB962C8B-B14F-4D97-AF65-F5344CB8AC3E}">
        <p14:creationId xmlns:p14="http://schemas.microsoft.com/office/powerpoint/2010/main" val="1968524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mj-lt"/>
              <a:buAutoNum type="arabicPeriod"/>
            </a:pPr>
            <a:r>
              <a:rPr lang="fr-FR" b="0" i="0" dirty="0">
                <a:solidFill>
                  <a:srgbClr val="D1D5DB"/>
                </a:solidFill>
                <a:effectLst/>
                <a:latin typeface="Söhne"/>
              </a:rPr>
              <a:t>La Sagesse : Ce don permet de voir les choses de Dieu et de comprendre le monde à la lumière de la foi.</a:t>
            </a:r>
          </a:p>
          <a:p>
            <a:pPr algn="l">
              <a:buFont typeface="+mj-lt"/>
              <a:buAutoNum type="arabicPeriod"/>
            </a:pPr>
            <a:r>
              <a:rPr lang="fr-FR" b="0" i="0" dirty="0">
                <a:solidFill>
                  <a:srgbClr val="D1D5DB"/>
                </a:solidFill>
                <a:effectLst/>
                <a:latin typeface="Söhne"/>
              </a:rPr>
              <a:t>L'Intelligence : Ce don permet de comprendre les mystères de la foi et de discerner ce qui est bien ou mal.</a:t>
            </a:r>
          </a:p>
          <a:p>
            <a:pPr algn="l">
              <a:buFont typeface="+mj-lt"/>
              <a:buAutoNum type="arabicPeriod"/>
            </a:pPr>
            <a:r>
              <a:rPr lang="fr-FR" b="0" i="0" dirty="0">
                <a:solidFill>
                  <a:srgbClr val="D1D5DB"/>
                </a:solidFill>
                <a:effectLst/>
                <a:latin typeface="Söhne"/>
              </a:rPr>
              <a:t>Le Conseil : Ce don permet de recevoir l'inspiration et la direction de Dieu pour prendre des décisions importantes dans la vie.</a:t>
            </a:r>
          </a:p>
          <a:p>
            <a:pPr algn="l">
              <a:buFont typeface="+mj-lt"/>
              <a:buAutoNum type="arabicPeriod"/>
            </a:pPr>
            <a:r>
              <a:rPr lang="fr-FR" b="0" i="0" dirty="0">
                <a:solidFill>
                  <a:srgbClr val="D1D5DB"/>
                </a:solidFill>
                <a:effectLst/>
                <a:latin typeface="Söhne"/>
              </a:rPr>
              <a:t>La Force : Ce don permet de persévérer dans les épreuves, de résister aux tentations et de surmonter les obstacles.</a:t>
            </a:r>
          </a:p>
          <a:p>
            <a:pPr algn="l">
              <a:buFont typeface="+mj-lt"/>
              <a:buAutoNum type="arabicPeriod"/>
            </a:pPr>
            <a:r>
              <a:rPr lang="fr-FR" b="0" i="0" dirty="0">
                <a:solidFill>
                  <a:srgbClr val="D1D5DB"/>
                </a:solidFill>
                <a:effectLst/>
                <a:latin typeface="Söhne"/>
              </a:rPr>
              <a:t>La Science : Ce don permet de connaître les choses de Dieu et de comprendre les mystères de la création.</a:t>
            </a:r>
          </a:p>
          <a:p>
            <a:pPr algn="l">
              <a:buFont typeface="+mj-lt"/>
              <a:buAutoNum type="arabicPeriod"/>
            </a:pPr>
            <a:r>
              <a:rPr lang="fr-FR" b="0" i="0" dirty="0">
                <a:solidFill>
                  <a:srgbClr val="D1D5DB"/>
                </a:solidFill>
                <a:effectLst/>
                <a:latin typeface="Söhne"/>
              </a:rPr>
              <a:t>La Piété : Ce don permet d'aimer Dieu de tout son cœur et de se consacrer à son service.</a:t>
            </a:r>
          </a:p>
          <a:p>
            <a:pPr algn="l">
              <a:buFont typeface="+mj-lt"/>
              <a:buAutoNum type="arabicPeriod"/>
            </a:pPr>
            <a:r>
              <a:rPr lang="fr-FR" b="0" i="0" dirty="0">
                <a:solidFill>
                  <a:srgbClr val="D1D5DB"/>
                </a:solidFill>
                <a:effectLst/>
                <a:latin typeface="Söhne"/>
              </a:rPr>
              <a:t>La Crainte de Dieu : Ce don permet de reconnaître la grandeur de Dieu, de respecter sa volonté et de craindre de l'offenser.</a:t>
            </a:r>
          </a:p>
          <a:p>
            <a:endParaRPr lang="fr-BE" dirty="0"/>
          </a:p>
        </p:txBody>
      </p:sp>
      <p:sp>
        <p:nvSpPr>
          <p:cNvPr id="4" name="Espace réservé du numéro de diapositive 3"/>
          <p:cNvSpPr>
            <a:spLocks noGrp="1"/>
          </p:cNvSpPr>
          <p:nvPr>
            <p:ph type="sldNum" sz="quarter" idx="5"/>
          </p:nvPr>
        </p:nvSpPr>
        <p:spPr/>
        <p:txBody>
          <a:bodyPr/>
          <a:lstStyle/>
          <a:p>
            <a:fld id="{CACA9EF9-1F58-4C7F-A35F-61888C3B3D46}" type="slidenum">
              <a:rPr lang="fr-BE" smtClean="0"/>
              <a:t>15</a:t>
            </a:fld>
            <a:endParaRPr lang="fr-BE"/>
          </a:p>
        </p:txBody>
      </p:sp>
    </p:spTree>
    <p:extLst>
      <p:ext uri="{BB962C8B-B14F-4D97-AF65-F5344CB8AC3E}">
        <p14:creationId xmlns:p14="http://schemas.microsoft.com/office/powerpoint/2010/main" val="4182457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55BE641-9F84-4D64-A7D8-471CD91FEF19}" type="datetime1">
              <a:rPr lang="fr-BE" smtClean="0"/>
              <a:t>16-03-23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3509572-2D70-41D2-9CF7-A9489A74331A}" type="slidenum">
              <a:rPr lang="fr-BE" smtClean="0"/>
              <a:t>‹N°›</a:t>
            </a:fld>
            <a:endParaRPr lang="fr-B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294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67A7201-53B1-4BED-8344-EF772414C12C}" type="datetime1">
              <a:rPr lang="fr-BE" smtClean="0"/>
              <a:t>16-03-23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3509572-2D70-41D2-9CF7-A9489A74331A}" type="slidenum">
              <a:rPr lang="fr-BE" smtClean="0"/>
              <a:t>‹N°›</a:t>
            </a:fld>
            <a:endParaRPr lang="fr-BE"/>
          </a:p>
        </p:txBody>
      </p:sp>
    </p:spTree>
    <p:extLst>
      <p:ext uri="{BB962C8B-B14F-4D97-AF65-F5344CB8AC3E}">
        <p14:creationId xmlns:p14="http://schemas.microsoft.com/office/powerpoint/2010/main" val="2215836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F6E54B1-7CDA-4DCF-829B-6222171A8232}" type="datetime1">
              <a:rPr lang="fr-BE" smtClean="0"/>
              <a:t>16-03-23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3509572-2D70-41D2-9CF7-A9489A74331A}" type="slidenum">
              <a:rPr lang="fr-BE" smtClean="0"/>
              <a:t>‹N°›</a:t>
            </a:fld>
            <a:endParaRPr lang="fr-BE"/>
          </a:p>
        </p:txBody>
      </p:sp>
    </p:spTree>
    <p:extLst>
      <p:ext uri="{BB962C8B-B14F-4D97-AF65-F5344CB8AC3E}">
        <p14:creationId xmlns:p14="http://schemas.microsoft.com/office/powerpoint/2010/main" val="346358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FCBFE9-E1DD-4167-ACA3-7051794FE959}" type="datetime1">
              <a:rPr lang="fr-BE" smtClean="0"/>
              <a:t>16-03-23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3509572-2D70-41D2-9CF7-A9489A74331A}" type="slidenum">
              <a:rPr lang="fr-BE" smtClean="0"/>
              <a:t>‹N°›</a:t>
            </a:fld>
            <a:endParaRPr lang="fr-BE"/>
          </a:p>
        </p:txBody>
      </p:sp>
    </p:spTree>
    <p:extLst>
      <p:ext uri="{BB962C8B-B14F-4D97-AF65-F5344CB8AC3E}">
        <p14:creationId xmlns:p14="http://schemas.microsoft.com/office/powerpoint/2010/main" val="8826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C7D8450-AE80-49F5-8792-509EEF284754}" type="datetime1">
              <a:rPr lang="fr-BE" smtClean="0"/>
              <a:t>16-03-23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3509572-2D70-41D2-9CF7-A9489A74331A}" type="slidenum">
              <a:rPr lang="fr-BE" smtClean="0"/>
              <a:t>‹N°›</a:t>
            </a:fld>
            <a:endParaRPr lang="fr-B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133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C8E6E09-9CF4-4C78-9EC0-E995D5479B1C}" type="datetime1">
              <a:rPr lang="fr-BE" smtClean="0"/>
              <a:t>16-03-23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3509572-2D70-41D2-9CF7-A9489A74331A}" type="slidenum">
              <a:rPr lang="fr-BE" smtClean="0"/>
              <a:t>‹N°›</a:t>
            </a:fld>
            <a:endParaRPr lang="fr-BE"/>
          </a:p>
        </p:txBody>
      </p:sp>
    </p:spTree>
    <p:extLst>
      <p:ext uri="{BB962C8B-B14F-4D97-AF65-F5344CB8AC3E}">
        <p14:creationId xmlns:p14="http://schemas.microsoft.com/office/powerpoint/2010/main" val="426065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A2AFC49-8D1F-4E37-A3A7-196159A1361E}" type="datetime1">
              <a:rPr lang="fr-BE" smtClean="0"/>
              <a:t>16-03-23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03509572-2D70-41D2-9CF7-A9489A74331A}" type="slidenum">
              <a:rPr lang="fr-BE" smtClean="0"/>
              <a:t>‹N°›</a:t>
            </a:fld>
            <a:endParaRPr lang="fr-BE"/>
          </a:p>
        </p:txBody>
      </p:sp>
    </p:spTree>
    <p:extLst>
      <p:ext uri="{BB962C8B-B14F-4D97-AF65-F5344CB8AC3E}">
        <p14:creationId xmlns:p14="http://schemas.microsoft.com/office/powerpoint/2010/main" val="262693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AC93209-47E0-4D54-8A79-C6EA3F52FF5E}" type="datetime1">
              <a:rPr lang="fr-BE" smtClean="0"/>
              <a:t>16-03-23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03509572-2D70-41D2-9CF7-A9489A74331A}" type="slidenum">
              <a:rPr lang="fr-BE" smtClean="0"/>
              <a:t>‹N°›</a:t>
            </a:fld>
            <a:endParaRPr lang="fr-BE"/>
          </a:p>
        </p:txBody>
      </p:sp>
    </p:spTree>
    <p:extLst>
      <p:ext uri="{BB962C8B-B14F-4D97-AF65-F5344CB8AC3E}">
        <p14:creationId xmlns:p14="http://schemas.microsoft.com/office/powerpoint/2010/main" val="411039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4671275-7CFF-4393-86E6-10C6E10EF12C}" type="datetime1">
              <a:rPr lang="fr-BE" smtClean="0"/>
              <a:t>16-03-23</a:t>
            </a:fld>
            <a:endParaRPr lang="fr-B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BE"/>
          </a:p>
        </p:txBody>
      </p:sp>
      <p:sp>
        <p:nvSpPr>
          <p:cNvPr id="9" name="Slide Number Placeholder 8"/>
          <p:cNvSpPr>
            <a:spLocks noGrp="1"/>
          </p:cNvSpPr>
          <p:nvPr>
            <p:ph type="sldNum" sz="quarter" idx="12"/>
          </p:nvPr>
        </p:nvSpPr>
        <p:spPr/>
        <p:txBody>
          <a:bodyPr/>
          <a:lstStyle/>
          <a:p>
            <a:fld id="{03509572-2D70-41D2-9CF7-A9489A74331A}" type="slidenum">
              <a:rPr lang="fr-BE" smtClean="0"/>
              <a:t>‹N°›</a:t>
            </a:fld>
            <a:endParaRPr lang="fr-BE"/>
          </a:p>
        </p:txBody>
      </p:sp>
    </p:spTree>
    <p:extLst>
      <p:ext uri="{BB962C8B-B14F-4D97-AF65-F5344CB8AC3E}">
        <p14:creationId xmlns:p14="http://schemas.microsoft.com/office/powerpoint/2010/main" val="388486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8260C43-8EAD-4805-B8EA-D829DE2CD015}" type="datetime1">
              <a:rPr lang="fr-BE" smtClean="0"/>
              <a:t>16-03-23</a:t>
            </a:fld>
            <a:endParaRPr lang="fr-B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B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3509572-2D70-41D2-9CF7-A9489A74331A}" type="slidenum">
              <a:rPr lang="fr-BE" smtClean="0"/>
              <a:t>‹N°›</a:t>
            </a:fld>
            <a:endParaRPr lang="fr-BE"/>
          </a:p>
        </p:txBody>
      </p:sp>
    </p:spTree>
    <p:extLst>
      <p:ext uri="{BB962C8B-B14F-4D97-AF65-F5344CB8AC3E}">
        <p14:creationId xmlns:p14="http://schemas.microsoft.com/office/powerpoint/2010/main" val="248806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D9D5382-97BB-412C-BE3E-7FF39AC5E0BD}" type="datetime1">
              <a:rPr lang="fr-BE" smtClean="0"/>
              <a:t>16-03-23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3509572-2D70-41D2-9CF7-A9489A74331A}" type="slidenum">
              <a:rPr lang="fr-BE" smtClean="0"/>
              <a:t>‹N°›</a:t>
            </a:fld>
            <a:endParaRPr lang="fr-BE"/>
          </a:p>
        </p:txBody>
      </p:sp>
    </p:spTree>
    <p:extLst>
      <p:ext uri="{BB962C8B-B14F-4D97-AF65-F5344CB8AC3E}">
        <p14:creationId xmlns:p14="http://schemas.microsoft.com/office/powerpoint/2010/main" val="2938128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516727E-87DE-472F-BCD6-301A0A8EC8C6}" type="datetime1">
              <a:rPr lang="fr-BE" smtClean="0"/>
              <a:t>16-03-23</a:t>
            </a:fld>
            <a:endParaRPr lang="fr-B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B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3509572-2D70-41D2-9CF7-A9489A74331A}" type="slidenum">
              <a:rPr lang="fr-BE" smtClean="0"/>
              <a:t>‹N°›</a:t>
            </a:fld>
            <a:endParaRPr lang="fr-B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412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cTtQo2i0_IQ&amp;ab_channel=KTOTV" TargetMode="External"/><Relationship Id="rId13" Type="http://schemas.openxmlformats.org/officeDocument/2006/relationships/hyperlink" Target="https://catechesebw.be/sacrements/confirmation/" TargetMode="External"/><Relationship Id="rId3" Type="http://schemas.openxmlformats.org/officeDocument/2006/relationships/hyperlink" Target="https://eglise.catholique.fr/approfondir-sa-foi/la-celebration-de-la-foi/les-sacrements/la-confirmation/" TargetMode="External"/><Relationship Id="rId7" Type="http://schemas.openxmlformats.org/officeDocument/2006/relationships/hyperlink" Target="https://www.ecdq.org/sacrements/confirmation/la-confirmation-cest-quoi/" TargetMode="External"/><Relationship Id="rId12" Type="http://schemas.openxmlformats.org/officeDocument/2006/relationships/hyperlink" Target="https://www.la-croix.com/Definitions/Lexique/Esprit-saint/Quels-sont-les-dons-de-l-Esprit-sai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lejourduseigneur.com/sacrement/confirmation" TargetMode="External"/><Relationship Id="rId11" Type="http://schemas.openxmlformats.org/officeDocument/2006/relationships/hyperlink" Target="https://www.la-croix.com/Definitions/Fetes-religieuses/Pentecote/La-venue-de-l-Esprit" TargetMode="External"/><Relationship Id="rId5" Type="http://schemas.openxmlformats.org/officeDocument/2006/relationships/hyperlink" Target="https://www.lepelerin.com/foi-et-spiritualite/questions-de-religions/tout-savoir-sur-la-confirmation-5657" TargetMode="External"/><Relationship Id="rId10" Type="http://schemas.openxmlformats.org/officeDocument/2006/relationships/hyperlink" Target="https://croire.la-croix.com/Definitions/Sacrements/Confirmation/Marques-de-l-Esprit-de-Dieu" TargetMode="External"/><Relationship Id="rId4" Type="http://schemas.openxmlformats.org/officeDocument/2006/relationships/hyperlink" Target="https://fr.wikipedia.org/wiki/Confirmation" TargetMode="External"/><Relationship Id="rId9" Type="http://schemas.openxmlformats.org/officeDocument/2006/relationships/hyperlink" Target="https://opusdei.org/fr-be/article/quest-ce-que-la-confirmation/" TargetMode="External"/><Relationship Id="rId14" Type="http://schemas.openxmlformats.org/officeDocument/2006/relationships/hyperlink" Target="http://rue-des-9-templiers.eklablog.com/tournai-visite-eglise-st-jacques-1-a14679977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4B66B36-D641-9D7C-AC8B-C9125D457FD4}"/>
              </a:ext>
            </a:extLst>
          </p:cNvPr>
          <p:cNvSpPr>
            <a:spLocks noGrp="1"/>
          </p:cNvSpPr>
          <p:nvPr>
            <p:ph type="ctrTitle"/>
          </p:nvPr>
        </p:nvSpPr>
        <p:spPr>
          <a:xfrm>
            <a:off x="7651102" y="639098"/>
            <a:ext cx="3891969" cy="3176444"/>
          </a:xfrm>
        </p:spPr>
        <p:txBody>
          <a:bodyPr>
            <a:normAutofit/>
          </a:bodyPr>
          <a:lstStyle/>
          <a:p>
            <a:r>
              <a:rPr lang="fr-FR" sz="4600" dirty="0">
                <a:solidFill>
                  <a:schemeClr val="tx1"/>
                </a:solidFill>
              </a:rPr>
              <a:t>La confirmation</a:t>
            </a:r>
            <a:endParaRPr lang="fr-BE" sz="4600" dirty="0">
              <a:solidFill>
                <a:schemeClr val="tx1"/>
              </a:solidFill>
            </a:endParaRPr>
          </a:p>
        </p:txBody>
      </p:sp>
      <p:sp>
        <p:nvSpPr>
          <p:cNvPr id="3" name="Sous-titre 2">
            <a:extLst>
              <a:ext uri="{FF2B5EF4-FFF2-40B4-BE49-F238E27FC236}">
                <a16:creationId xmlns:a16="http://schemas.microsoft.com/office/drawing/2014/main" id="{7170975B-CF15-A277-887A-B1CD70135C5B}"/>
              </a:ext>
            </a:extLst>
          </p:cNvPr>
          <p:cNvSpPr>
            <a:spLocks noGrp="1"/>
          </p:cNvSpPr>
          <p:nvPr>
            <p:ph type="subTitle" idx="1"/>
          </p:nvPr>
        </p:nvSpPr>
        <p:spPr>
          <a:xfrm>
            <a:off x="8209305" y="4371975"/>
            <a:ext cx="3417990" cy="1238616"/>
          </a:xfrm>
        </p:spPr>
        <p:txBody>
          <a:bodyPr>
            <a:normAutofit/>
          </a:bodyPr>
          <a:lstStyle/>
          <a:p>
            <a:r>
              <a:rPr lang="fr-FR" sz="1600" dirty="0">
                <a:solidFill>
                  <a:schemeClr val="tx1"/>
                </a:solidFill>
              </a:rPr>
              <a:t>Par: Florian Clément</a:t>
            </a:r>
          </a:p>
          <a:p>
            <a:r>
              <a:rPr lang="fr-FR" sz="1600" dirty="0">
                <a:solidFill>
                  <a:schemeClr val="tx1"/>
                </a:solidFill>
              </a:rPr>
              <a:t>Pour : Mr </a:t>
            </a:r>
            <a:r>
              <a:rPr lang="fr-FR" sz="1600" dirty="0" err="1">
                <a:solidFill>
                  <a:schemeClr val="tx1"/>
                </a:solidFill>
              </a:rPr>
              <a:t>Gabrys</a:t>
            </a:r>
            <a:endParaRPr lang="fr-FR" sz="1600" dirty="0">
              <a:solidFill>
                <a:schemeClr val="tx1"/>
              </a:solidFill>
            </a:endParaRPr>
          </a:p>
          <a:p>
            <a:r>
              <a:rPr lang="fr-FR" sz="1600" dirty="0">
                <a:solidFill>
                  <a:schemeClr val="tx1"/>
                </a:solidFill>
              </a:rPr>
              <a:t>7</a:t>
            </a:r>
            <a:r>
              <a:rPr lang="fr-FR" sz="1600" baseline="30000" dirty="0">
                <a:solidFill>
                  <a:schemeClr val="tx1"/>
                </a:solidFill>
              </a:rPr>
              <a:t>ème</a:t>
            </a:r>
            <a:r>
              <a:rPr lang="fr-FR" sz="1600" dirty="0">
                <a:solidFill>
                  <a:schemeClr val="tx1"/>
                </a:solidFill>
              </a:rPr>
              <a:t> Q.D.A.O.I</a:t>
            </a:r>
            <a:endParaRPr lang="fr-BE" sz="1600" dirty="0">
              <a:solidFill>
                <a:schemeClr val="tx1"/>
              </a:solidFill>
            </a:endParaRPr>
          </a:p>
        </p:txBody>
      </p:sp>
      <p:pic>
        <p:nvPicPr>
          <p:cNvPr id="4" name="Image 3">
            <a:extLst>
              <a:ext uri="{FF2B5EF4-FFF2-40B4-BE49-F238E27FC236}">
                <a16:creationId xmlns:a16="http://schemas.microsoft.com/office/drawing/2014/main" id="{D9027775-3604-D6A5-CD47-B9790A6A1B6E}"/>
              </a:ext>
            </a:extLst>
          </p:cNvPr>
          <p:cNvPicPr>
            <a:picLocks noChangeAspect="1"/>
          </p:cNvPicPr>
          <p:nvPr/>
        </p:nvPicPr>
        <p:blipFill>
          <a:blip r:embed="rId2"/>
          <a:stretch>
            <a:fillRect/>
          </a:stretch>
        </p:blipFill>
        <p:spPr>
          <a:xfrm>
            <a:off x="1059321" y="640081"/>
            <a:ext cx="6061572" cy="5054156"/>
          </a:xfrm>
          <a:prstGeom prst="rect">
            <a:avLst/>
          </a:prstGeom>
        </p:spPr>
      </p:pic>
      <p:cxnSp>
        <p:nvCxnSpPr>
          <p:cNvPr id="11" name="Straight Connector 1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Espace réservé du numéro de diapositive 5">
            <a:extLst>
              <a:ext uri="{FF2B5EF4-FFF2-40B4-BE49-F238E27FC236}">
                <a16:creationId xmlns:a16="http://schemas.microsoft.com/office/drawing/2014/main" id="{F05D622F-4A15-79D5-7596-68AEABBBD49E}"/>
              </a:ext>
            </a:extLst>
          </p:cNvPr>
          <p:cNvSpPr>
            <a:spLocks noGrp="1"/>
          </p:cNvSpPr>
          <p:nvPr>
            <p:ph type="sldNum" sz="quarter" idx="12"/>
          </p:nvPr>
        </p:nvSpPr>
        <p:spPr/>
        <p:txBody>
          <a:bodyPr/>
          <a:lstStyle/>
          <a:p>
            <a:fld id="{03509572-2D70-41D2-9CF7-A9489A74331A}" type="slidenum">
              <a:rPr lang="fr-BE" smtClean="0"/>
              <a:t>1</a:t>
            </a:fld>
            <a:endParaRPr lang="fr-BE"/>
          </a:p>
        </p:txBody>
      </p:sp>
    </p:spTree>
    <p:extLst>
      <p:ext uri="{BB962C8B-B14F-4D97-AF65-F5344CB8AC3E}">
        <p14:creationId xmlns:p14="http://schemas.microsoft.com/office/powerpoint/2010/main" val="1267680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0DC2F-503E-A935-3DB1-0CE241FF7290}"/>
              </a:ext>
            </a:extLst>
          </p:cNvPr>
          <p:cNvSpPr>
            <a:spLocks noGrp="1"/>
          </p:cNvSpPr>
          <p:nvPr>
            <p:ph type="title"/>
          </p:nvPr>
        </p:nvSpPr>
        <p:spPr/>
        <p:txBody>
          <a:bodyPr/>
          <a:lstStyle/>
          <a:p>
            <a:r>
              <a:rPr lang="fr-FR" dirty="0">
                <a:solidFill>
                  <a:schemeClr val="tx1"/>
                </a:solidFill>
              </a:rPr>
              <a:t>Préparation à la confirmation</a:t>
            </a:r>
            <a:endParaRPr lang="fr-BE" dirty="0">
              <a:solidFill>
                <a:schemeClr val="tx1"/>
              </a:solidFill>
            </a:endParaRPr>
          </a:p>
        </p:txBody>
      </p:sp>
      <p:sp>
        <p:nvSpPr>
          <p:cNvPr id="3" name="Espace réservé du contenu 2">
            <a:extLst>
              <a:ext uri="{FF2B5EF4-FFF2-40B4-BE49-F238E27FC236}">
                <a16:creationId xmlns:a16="http://schemas.microsoft.com/office/drawing/2014/main" id="{094CDDA1-540E-CB59-D4EB-0097222F865B}"/>
              </a:ext>
            </a:extLst>
          </p:cNvPr>
          <p:cNvSpPr>
            <a:spLocks noGrp="1"/>
          </p:cNvSpPr>
          <p:nvPr>
            <p:ph idx="1"/>
          </p:nvPr>
        </p:nvSpPr>
        <p:spPr>
          <a:xfrm>
            <a:off x="1097280" y="1845734"/>
            <a:ext cx="4674870" cy="4023360"/>
          </a:xfrm>
        </p:spPr>
        <p:txBody>
          <a:bodyPr/>
          <a:lstStyle/>
          <a:p>
            <a:r>
              <a:rPr lang="fr-FR" b="0" i="0" dirty="0">
                <a:solidFill>
                  <a:schemeClr val="tx1"/>
                </a:solidFill>
                <a:effectLst/>
                <a:latin typeface="Söhne"/>
              </a:rPr>
              <a:t>Avant la célébration de la confirmation, les confirmands se préparent en participant à des sessions de catéchèse et de réflexion sur la foi, et en se confessant pour se préparer spirituellement.</a:t>
            </a:r>
            <a:endParaRPr lang="fr-BE" dirty="0">
              <a:solidFill>
                <a:schemeClr val="tx1"/>
              </a:solidFill>
            </a:endParaRPr>
          </a:p>
        </p:txBody>
      </p:sp>
      <p:pic>
        <p:nvPicPr>
          <p:cNvPr id="4" name="Image 3">
            <a:extLst>
              <a:ext uri="{FF2B5EF4-FFF2-40B4-BE49-F238E27FC236}">
                <a16:creationId xmlns:a16="http://schemas.microsoft.com/office/drawing/2014/main" id="{E710F28F-3833-298D-070C-260A45C8E747}"/>
              </a:ext>
            </a:extLst>
          </p:cNvPr>
          <p:cNvPicPr>
            <a:picLocks noChangeAspect="1"/>
          </p:cNvPicPr>
          <p:nvPr/>
        </p:nvPicPr>
        <p:blipFill>
          <a:blip r:embed="rId3"/>
          <a:stretch>
            <a:fillRect/>
          </a:stretch>
        </p:blipFill>
        <p:spPr>
          <a:xfrm>
            <a:off x="5760787" y="2074648"/>
            <a:ext cx="6061643" cy="3794446"/>
          </a:xfrm>
          <a:prstGeom prst="rect">
            <a:avLst/>
          </a:prstGeom>
        </p:spPr>
      </p:pic>
      <p:sp>
        <p:nvSpPr>
          <p:cNvPr id="6" name="Espace réservé du numéro de diapositive 5">
            <a:extLst>
              <a:ext uri="{FF2B5EF4-FFF2-40B4-BE49-F238E27FC236}">
                <a16:creationId xmlns:a16="http://schemas.microsoft.com/office/drawing/2014/main" id="{235D6141-DC3E-F6C0-DF14-ACB757A51A3A}"/>
              </a:ext>
            </a:extLst>
          </p:cNvPr>
          <p:cNvSpPr>
            <a:spLocks noGrp="1"/>
          </p:cNvSpPr>
          <p:nvPr>
            <p:ph type="sldNum" sz="quarter" idx="12"/>
          </p:nvPr>
        </p:nvSpPr>
        <p:spPr/>
        <p:txBody>
          <a:bodyPr/>
          <a:lstStyle/>
          <a:p>
            <a:fld id="{03509572-2D70-41D2-9CF7-A9489A74331A}" type="slidenum">
              <a:rPr lang="fr-BE" smtClean="0"/>
              <a:t>10</a:t>
            </a:fld>
            <a:endParaRPr lang="fr-BE"/>
          </a:p>
        </p:txBody>
      </p:sp>
    </p:spTree>
    <p:extLst>
      <p:ext uri="{BB962C8B-B14F-4D97-AF65-F5344CB8AC3E}">
        <p14:creationId xmlns:p14="http://schemas.microsoft.com/office/powerpoint/2010/main" val="889398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85A084-86BA-E241-2D88-6FE4B4FF473E}"/>
              </a:ext>
            </a:extLst>
          </p:cNvPr>
          <p:cNvSpPr>
            <a:spLocks noGrp="1"/>
          </p:cNvSpPr>
          <p:nvPr>
            <p:ph type="title"/>
          </p:nvPr>
        </p:nvSpPr>
        <p:spPr>
          <a:xfrm>
            <a:off x="1097280" y="286603"/>
            <a:ext cx="10058400" cy="1450757"/>
          </a:xfrm>
        </p:spPr>
        <p:txBody>
          <a:bodyPr>
            <a:normAutofit/>
          </a:bodyPr>
          <a:lstStyle/>
          <a:p>
            <a:r>
              <a:rPr lang="fr-FR" dirty="0">
                <a:solidFill>
                  <a:schemeClr val="tx1"/>
                </a:solidFill>
              </a:rPr>
              <a:t>L’entrée dans l’église</a:t>
            </a:r>
            <a:endParaRPr lang="fr-BE" dirty="0">
              <a:solidFill>
                <a:schemeClr val="tx1"/>
              </a:solidFill>
            </a:endParaRPr>
          </a:p>
        </p:txBody>
      </p:sp>
      <p:sp>
        <p:nvSpPr>
          <p:cNvPr id="3" name="Espace réservé du contenu 2">
            <a:extLst>
              <a:ext uri="{FF2B5EF4-FFF2-40B4-BE49-F238E27FC236}">
                <a16:creationId xmlns:a16="http://schemas.microsoft.com/office/drawing/2014/main" id="{D7C04AD6-814E-28B1-785F-4A18D6C848F5}"/>
              </a:ext>
            </a:extLst>
          </p:cNvPr>
          <p:cNvSpPr>
            <a:spLocks noGrp="1"/>
          </p:cNvSpPr>
          <p:nvPr>
            <p:ph idx="1"/>
          </p:nvPr>
        </p:nvSpPr>
        <p:spPr>
          <a:xfrm>
            <a:off x="1097279" y="1845734"/>
            <a:ext cx="5246371" cy="4023360"/>
          </a:xfrm>
        </p:spPr>
        <p:txBody>
          <a:bodyPr>
            <a:normAutofit/>
          </a:bodyPr>
          <a:lstStyle/>
          <a:p>
            <a:r>
              <a:rPr lang="fr-FR" b="0" i="0" dirty="0">
                <a:solidFill>
                  <a:schemeClr val="tx1"/>
                </a:solidFill>
                <a:effectLst/>
              </a:rPr>
              <a:t>Les confirmands entrent dans l'église avec leur parrain ou leur marraine, qui les accompagneront tout au long de la célébration.</a:t>
            </a:r>
            <a:endParaRPr lang="fr-BE" dirty="0">
              <a:solidFill>
                <a:schemeClr val="tx1"/>
              </a:solidFill>
            </a:endParaRPr>
          </a:p>
        </p:txBody>
      </p:sp>
      <p:pic>
        <p:nvPicPr>
          <p:cNvPr id="5" name="Image 4">
            <a:extLst>
              <a:ext uri="{FF2B5EF4-FFF2-40B4-BE49-F238E27FC236}">
                <a16:creationId xmlns:a16="http://schemas.microsoft.com/office/drawing/2014/main" id="{CA753B06-6D29-2F77-35FD-81746FCBAA8C}"/>
              </a:ext>
            </a:extLst>
          </p:cNvPr>
          <p:cNvPicPr>
            <a:picLocks noChangeAspect="1"/>
          </p:cNvPicPr>
          <p:nvPr/>
        </p:nvPicPr>
        <p:blipFill rotWithShape="1">
          <a:blip r:embed="rId2"/>
          <a:srcRect l="20237" r="22183" b="1"/>
          <a:stretch/>
        </p:blipFill>
        <p:spPr>
          <a:xfrm>
            <a:off x="7143751" y="1845734"/>
            <a:ext cx="4011929" cy="4441777"/>
          </a:xfrm>
          <a:prstGeom prst="rect">
            <a:avLst/>
          </a:prstGeom>
        </p:spPr>
      </p:pic>
      <p:sp>
        <p:nvSpPr>
          <p:cNvPr id="6" name="Espace réservé du numéro de diapositive 5">
            <a:extLst>
              <a:ext uri="{FF2B5EF4-FFF2-40B4-BE49-F238E27FC236}">
                <a16:creationId xmlns:a16="http://schemas.microsoft.com/office/drawing/2014/main" id="{18C1CF5E-4FDE-C6AC-FC6B-3F2039446654}"/>
              </a:ext>
            </a:extLst>
          </p:cNvPr>
          <p:cNvSpPr>
            <a:spLocks noGrp="1"/>
          </p:cNvSpPr>
          <p:nvPr>
            <p:ph type="sldNum" sz="quarter" idx="12"/>
          </p:nvPr>
        </p:nvSpPr>
        <p:spPr/>
        <p:txBody>
          <a:bodyPr/>
          <a:lstStyle/>
          <a:p>
            <a:fld id="{03509572-2D70-41D2-9CF7-A9489A74331A}" type="slidenum">
              <a:rPr lang="fr-BE" smtClean="0"/>
              <a:t>11</a:t>
            </a:fld>
            <a:endParaRPr lang="fr-BE"/>
          </a:p>
        </p:txBody>
      </p:sp>
    </p:spTree>
    <p:extLst>
      <p:ext uri="{BB962C8B-B14F-4D97-AF65-F5344CB8AC3E}">
        <p14:creationId xmlns:p14="http://schemas.microsoft.com/office/powerpoint/2010/main" val="4151377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02516-5F51-A80A-690C-D5F1DEB49E51}"/>
              </a:ext>
            </a:extLst>
          </p:cNvPr>
          <p:cNvSpPr>
            <a:spLocks noGrp="1"/>
          </p:cNvSpPr>
          <p:nvPr>
            <p:ph type="title"/>
          </p:nvPr>
        </p:nvSpPr>
        <p:spPr/>
        <p:txBody>
          <a:bodyPr/>
          <a:lstStyle/>
          <a:p>
            <a:r>
              <a:rPr lang="fr-FR" dirty="0">
                <a:solidFill>
                  <a:schemeClr val="tx1"/>
                </a:solidFill>
              </a:rPr>
              <a:t>Liturgie de la Parole</a:t>
            </a:r>
            <a:endParaRPr lang="fr-BE" dirty="0">
              <a:solidFill>
                <a:schemeClr val="tx1"/>
              </a:solidFill>
            </a:endParaRPr>
          </a:p>
        </p:txBody>
      </p:sp>
      <p:sp>
        <p:nvSpPr>
          <p:cNvPr id="3" name="Espace réservé du contenu 2">
            <a:extLst>
              <a:ext uri="{FF2B5EF4-FFF2-40B4-BE49-F238E27FC236}">
                <a16:creationId xmlns:a16="http://schemas.microsoft.com/office/drawing/2014/main" id="{6355E1B7-D8C3-F275-D82D-A057E686978E}"/>
              </a:ext>
            </a:extLst>
          </p:cNvPr>
          <p:cNvSpPr>
            <a:spLocks noGrp="1"/>
          </p:cNvSpPr>
          <p:nvPr>
            <p:ph idx="1"/>
          </p:nvPr>
        </p:nvSpPr>
        <p:spPr>
          <a:xfrm>
            <a:off x="1097280" y="1845734"/>
            <a:ext cx="4712970" cy="4023360"/>
          </a:xfrm>
        </p:spPr>
        <p:txBody>
          <a:bodyPr/>
          <a:lstStyle/>
          <a:p>
            <a:r>
              <a:rPr lang="fr-FR" b="0" i="0" dirty="0">
                <a:solidFill>
                  <a:schemeClr val="tx1"/>
                </a:solidFill>
                <a:effectLst/>
              </a:rPr>
              <a:t>La célébration commence par la liturgie de la Parole, où des lectures de la Bible sont proclamées et un sermon est donné.</a:t>
            </a:r>
            <a:endParaRPr lang="fr-BE" dirty="0">
              <a:solidFill>
                <a:schemeClr val="tx1"/>
              </a:solidFill>
            </a:endParaRPr>
          </a:p>
        </p:txBody>
      </p:sp>
      <p:pic>
        <p:nvPicPr>
          <p:cNvPr id="3074" name="Picture 2" descr="La liturgie de la Parole au cours des funérailles | Liturgie &amp; Sacrements">
            <a:extLst>
              <a:ext uri="{FF2B5EF4-FFF2-40B4-BE49-F238E27FC236}">
                <a16:creationId xmlns:a16="http://schemas.microsoft.com/office/drawing/2014/main" id="{4609FA1D-1C67-C345-879B-D0C0787F8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2017936"/>
            <a:ext cx="6115050" cy="4068538"/>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a:extLst>
              <a:ext uri="{FF2B5EF4-FFF2-40B4-BE49-F238E27FC236}">
                <a16:creationId xmlns:a16="http://schemas.microsoft.com/office/drawing/2014/main" id="{0EA50DEF-F87A-2EB2-3F77-8F3058B13DEB}"/>
              </a:ext>
            </a:extLst>
          </p:cNvPr>
          <p:cNvSpPr>
            <a:spLocks noGrp="1"/>
          </p:cNvSpPr>
          <p:nvPr>
            <p:ph type="sldNum" sz="quarter" idx="12"/>
          </p:nvPr>
        </p:nvSpPr>
        <p:spPr/>
        <p:txBody>
          <a:bodyPr/>
          <a:lstStyle/>
          <a:p>
            <a:fld id="{03509572-2D70-41D2-9CF7-A9489A74331A}" type="slidenum">
              <a:rPr lang="fr-BE" smtClean="0"/>
              <a:t>12</a:t>
            </a:fld>
            <a:endParaRPr lang="fr-BE"/>
          </a:p>
        </p:txBody>
      </p:sp>
    </p:spTree>
    <p:extLst>
      <p:ext uri="{BB962C8B-B14F-4D97-AF65-F5344CB8AC3E}">
        <p14:creationId xmlns:p14="http://schemas.microsoft.com/office/powerpoint/2010/main" val="3223519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heel(1)">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5BB07F-F14C-D652-9589-8B72329A38C2}"/>
              </a:ext>
            </a:extLst>
          </p:cNvPr>
          <p:cNvSpPr>
            <a:spLocks noGrp="1"/>
          </p:cNvSpPr>
          <p:nvPr>
            <p:ph type="title"/>
          </p:nvPr>
        </p:nvSpPr>
        <p:spPr/>
        <p:txBody>
          <a:bodyPr/>
          <a:lstStyle/>
          <a:p>
            <a:r>
              <a:rPr lang="fr-FR" dirty="0">
                <a:solidFill>
                  <a:schemeClr val="tx1"/>
                </a:solidFill>
              </a:rPr>
              <a:t>Imposition des mains et onction</a:t>
            </a:r>
            <a:endParaRPr lang="fr-BE" dirty="0">
              <a:solidFill>
                <a:schemeClr val="tx1"/>
              </a:solidFill>
            </a:endParaRPr>
          </a:p>
        </p:txBody>
      </p:sp>
      <p:sp>
        <p:nvSpPr>
          <p:cNvPr id="3" name="Espace réservé du contenu 2">
            <a:extLst>
              <a:ext uri="{FF2B5EF4-FFF2-40B4-BE49-F238E27FC236}">
                <a16:creationId xmlns:a16="http://schemas.microsoft.com/office/drawing/2014/main" id="{F37FBA47-3F18-010E-C45D-8F7FCD92BE09}"/>
              </a:ext>
            </a:extLst>
          </p:cNvPr>
          <p:cNvSpPr>
            <a:spLocks noGrp="1"/>
          </p:cNvSpPr>
          <p:nvPr>
            <p:ph idx="1"/>
          </p:nvPr>
        </p:nvSpPr>
        <p:spPr>
          <a:xfrm>
            <a:off x="1097280" y="1845734"/>
            <a:ext cx="5303520" cy="4023360"/>
          </a:xfrm>
        </p:spPr>
        <p:txBody>
          <a:bodyPr/>
          <a:lstStyle/>
          <a:p>
            <a:r>
              <a:rPr lang="fr-FR" b="0" i="0" dirty="0">
                <a:solidFill>
                  <a:schemeClr val="tx1"/>
                </a:solidFill>
                <a:effectLst/>
                <a:latin typeface="Söhne"/>
              </a:rPr>
              <a:t>Les confirmands se tiennent devant l'évêque ou le prêtre qui confère le sacrement. L'évêque ou le prêtre pose ses mains sur la tête de chaque confirmand en invoquant l'Esprit Saint, puis il leur applique une onction sur le front avec du Saint Chrême.</a:t>
            </a:r>
            <a:endParaRPr lang="fr-BE" dirty="0">
              <a:solidFill>
                <a:schemeClr val="tx1"/>
              </a:solidFill>
            </a:endParaRPr>
          </a:p>
        </p:txBody>
      </p:sp>
      <p:pic>
        <p:nvPicPr>
          <p:cNvPr id="4098" name="Picture 2" descr="Le sacrement du baptême">
            <a:extLst>
              <a:ext uri="{FF2B5EF4-FFF2-40B4-BE49-F238E27FC236}">
                <a16:creationId xmlns:a16="http://schemas.microsoft.com/office/drawing/2014/main" id="{C3474FB6-96F5-2301-5A03-2FAC9E415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1981200"/>
            <a:ext cx="2019300" cy="2266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e sacrement du baptême">
            <a:extLst>
              <a:ext uri="{FF2B5EF4-FFF2-40B4-BE49-F238E27FC236}">
                <a16:creationId xmlns:a16="http://schemas.microsoft.com/office/drawing/2014/main" id="{66F33F81-48AC-79A8-4F6A-5D5A1A486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3075" y="4072891"/>
            <a:ext cx="2181225" cy="209550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a:extLst>
              <a:ext uri="{FF2B5EF4-FFF2-40B4-BE49-F238E27FC236}">
                <a16:creationId xmlns:a16="http://schemas.microsoft.com/office/drawing/2014/main" id="{64A25FDD-E667-80AE-286D-E7EA8AFBF043}"/>
              </a:ext>
            </a:extLst>
          </p:cNvPr>
          <p:cNvSpPr>
            <a:spLocks noGrp="1"/>
          </p:cNvSpPr>
          <p:nvPr>
            <p:ph type="sldNum" sz="quarter" idx="12"/>
          </p:nvPr>
        </p:nvSpPr>
        <p:spPr/>
        <p:txBody>
          <a:bodyPr/>
          <a:lstStyle/>
          <a:p>
            <a:fld id="{03509572-2D70-41D2-9CF7-A9489A74331A}" type="slidenum">
              <a:rPr lang="fr-BE" smtClean="0"/>
              <a:t>13</a:t>
            </a:fld>
            <a:endParaRPr lang="fr-BE"/>
          </a:p>
        </p:txBody>
      </p:sp>
    </p:spTree>
    <p:extLst>
      <p:ext uri="{BB962C8B-B14F-4D97-AF65-F5344CB8AC3E}">
        <p14:creationId xmlns:p14="http://schemas.microsoft.com/office/powerpoint/2010/main" val="1495447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par>
                                <p:cTn id="13" presetID="21" presetClass="entr" presetSubtype="1"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wheel(1)">
                                      <p:cBhvr>
                                        <p:cTn id="15"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08F0BA-3BB2-F8BF-D263-8BD4C60A1B88}"/>
              </a:ext>
            </a:extLst>
          </p:cNvPr>
          <p:cNvSpPr>
            <a:spLocks noGrp="1"/>
          </p:cNvSpPr>
          <p:nvPr>
            <p:ph type="title"/>
          </p:nvPr>
        </p:nvSpPr>
        <p:spPr>
          <a:xfrm>
            <a:off x="1097280" y="286603"/>
            <a:ext cx="10808208" cy="1450757"/>
          </a:xfrm>
        </p:spPr>
        <p:txBody>
          <a:bodyPr>
            <a:normAutofit/>
          </a:bodyPr>
          <a:lstStyle/>
          <a:p>
            <a:r>
              <a:rPr lang="fr-FR" dirty="0">
                <a:solidFill>
                  <a:schemeClr val="tx1"/>
                </a:solidFill>
              </a:rPr>
              <a:t>Renouvellement des promesses baptismales</a:t>
            </a:r>
            <a:endParaRPr lang="fr-BE" dirty="0">
              <a:solidFill>
                <a:schemeClr val="tx1"/>
              </a:solidFill>
            </a:endParaRPr>
          </a:p>
        </p:txBody>
      </p:sp>
      <p:sp>
        <p:nvSpPr>
          <p:cNvPr id="3" name="Espace réservé du contenu 2">
            <a:extLst>
              <a:ext uri="{FF2B5EF4-FFF2-40B4-BE49-F238E27FC236}">
                <a16:creationId xmlns:a16="http://schemas.microsoft.com/office/drawing/2014/main" id="{EA6CC735-B78E-0E07-F6CB-D7936EF3BCAD}"/>
              </a:ext>
            </a:extLst>
          </p:cNvPr>
          <p:cNvSpPr>
            <a:spLocks noGrp="1"/>
          </p:cNvSpPr>
          <p:nvPr>
            <p:ph idx="1"/>
          </p:nvPr>
        </p:nvSpPr>
        <p:spPr>
          <a:xfrm>
            <a:off x="1097280" y="1845734"/>
            <a:ext cx="4912995" cy="4023360"/>
          </a:xfrm>
        </p:spPr>
        <p:txBody>
          <a:bodyPr/>
          <a:lstStyle/>
          <a:p>
            <a:r>
              <a:rPr lang="fr-FR" b="0" i="0" dirty="0">
                <a:solidFill>
                  <a:schemeClr val="tx1"/>
                </a:solidFill>
                <a:effectLst/>
                <a:latin typeface="Söhne"/>
              </a:rPr>
              <a:t>Les confirmands renouvellent leur engagement à suivre Jésus Christ et à rejeter le mal et le péché.</a:t>
            </a:r>
            <a:endParaRPr lang="fr-BE" dirty="0">
              <a:solidFill>
                <a:schemeClr val="tx1"/>
              </a:solidFill>
            </a:endParaRPr>
          </a:p>
        </p:txBody>
      </p:sp>
      <p:pic>
        <p:nvPicPr>
          <p:cNvPr id="5122" name="Picture 2" descr="Baptême imprimable Promesses baptismales Renouvellement du - Etsy Canada">
            <a:extLst>
              <a:ext uri="{FF2B5EF4-FFF2-40B4-BE49-F238E27FC236}">
                <a16:creationId xmlns:a16="http://schemas.microsoft.com/office/drawing/2014/main" id="{C29CC341-DB7E-29C2-28DA-D4A52B5FD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105" y="1943099"/>
            <a:ext cx="4219575" cy="4219575"/>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a:extLst>
              <a:ext uri="{FF2B5EF4-FFF2-40B4-BE49-F238E27FC236}">
                <a16:creationId xmlns:a16="http://schemas.microsoft.com/office/drawing/2014/main" id="{01A3305A-1E58-48E0-F96C-133C0187A050}"/>
              </a:ext>
            </a:extLst>
          </p:cNvPr>
          <p:cNvSpPr>
            <a:spLocks noGrp="1"/>
          </p:cNvSpPr>
          <p:nvPr>
            <p:ph type="sldNum" sz="quarter" idx="12"/>
          </p:nvPr>
        </p:nvSpPr>
        <p:spPr/>
        <p:txBody>
          <a:bodyPr/>
          <a:lstStyle/>
          <a:p>
            <a:fld id="{03509572-2D70-41D2-9CF7-A9489A74331A}" type="slidenum">
              <a:rPr lang="fr-BE" smtClean="0"/>
              <a:t>14</a:t>
            </a:fld>
            <a:endParaRPr lang="fr-BE"/>
          </a:p>
        </p:txBody>
      </p:sp>
    </p:spTree>
    <p:extLst>
      <p:ext uri="{BB962C8B-B14F-4D97-AF65-F5344CB8AC3E}">
        <p14:creationId xmlns:p14="http://schemas.microsoft.com/office/powerpoint/2010/main" val="1002298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heel(1)">
                                      <p:cBhvr>
                                        <p:cTn id="1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1BAAE6-D2E8-7019-3074-6BCA78C2AB76}"/>
              </a:ext>
            </a:extLst>
          </p:cNvPr>
          <p:cNvSpPr>
            <a:spLocks noGrp="1"/>
          </p:cNvSpPr>
          <p:nvPr>
            <p:ph type="title"/>
          </p:nvPr>
        </p:nvSpPr>
        <p:spPr>
          <a:xfrm>
            <a:off x="1097280" y="286603"/>
            <a:ext cx="10058400" cy="1450757"/>
          </a:xfrm>
        </p:spPr>
        <p:txBody>
          <a:bodyPr>
            <a:normAutofit/>
          </a:bodyPr>
          <a:lstStyle/>
          <a:p>
            <a:r>
              <a:rPr lang="fr-FR" dirty="0">
                <a:solidFill>
                  <a:schemeClr val="tx1"/>
                </a:solidFill>
              </a:rPr>
              <a:t>Remise des dons de l’esprit Saint</a:t>
            </a:r>
            <a:endParaRPr lang="fr-BE" dirty="0">
              <a:solidFill>
                <a:schemeClr val="tx1"/>
              </a:solidFill>
            </a:endParaRPr>
          </a:p>
        </p:txBody>
      </p:sp>
      <p:sp>
        <p:nvSpPr>
          <p:cNvPr id="3" name="Espace réservé du contenu 2">
            <a:extLst>
              <a:ext uri="{FF2B5EF4-FFF2-40B4-BE49-F238E27FC236}">
                <a16:creationId xmlns:a16="http://schemas.microsoft.com/office/drawing/2014/main" id="{32384427-47CE-670F-85A2-78A889943E61}"/>
              </a:ext>
            </a:extLst>
          </p:cNvPr>
          <p:cNvSpPr>
            <a:spLocks noGrp="1"/>
          </p:cNvSpPr>
          <p:nvPr>
            <p:ph idx="1"/>
          </p:nvPr>
        </p:nvSpPr>
        <p:spPr>
          <a:xfrm>
            <a:off x="1097279" y="1845734"/>
            <a:ext cx="5373595" cy="4023360"/>
          </a:xfrm>
        </p:spPr>
        <p:txBody>
          <a:bodyPr>
            <a:normAutofit/>
          </a:bodyPr>
          <a:lstStyle/>
          <a:p>
            <a:pPr marL="361950" indent="-361950">
              <a:buFont typeface="Wingdings" panose="05000000000000000000" pitchFamily="2" charset="2"/>
              <a:buChar char="q"/>
            </a:pPr>
            <a:r>
              <a:rPr lang="fr-FR" dirty="0">
                <a:solidFill>
                  <a:schemeClr val="tx1"/>
                </a:solidFill>
              </a:rPr>
              <a:t>Sagesse</a:t>
            </a:r>
          </a:p>
          <a:p>
            <a:pPr marL="361950" indent="-361950">
              <a:buFont typeface="Wingdings" panose="05000000000000000000" pitchFamily="2" charset="2"/>
              <a:buChar char="q"/>
            </a:pPr>
            <a:r>
              <a:rPr lang="fr-FR" dirty="0">
                <a:solidFill>
                  <a:schemeClr val="tx1"/>
                </a:solidFill>
              </a:rPr>
              <a:t>Discernement</a:t>
            </a:r>
          </a:p>
          <a:p>
            <a:pPr marL="361950" indent="-361950">
              <a:buFont typeface="Wingdings" panose="05000000000000000000" pitchFamily="2" charset="2"/>
              <a:buChar char="q"/>
            </a:pPr>
            <a:r>
              <a:rPr lang="fr-FR" dirty="0">
                <a:solidFill>
                  <a:schemeClr val="tx1"/>
                </a:solidFill>
              </a:rPr>
              <a:t>Conseil</a:t>
            </a:r>
          </a:p>
          <a:p>
            <a:pPr marL="361950" indent="-361950">
              <a:buFont typeface="Wingdings" panose="05000000000000000000" pitchFamily="2" charset="2"/>
              <a:buChar char="q"/>
            </a:pPr>
            <a:r>
              <a:rPr lang="fr-FR" dirty="0">
                <a:solidFill>
                  <a:schemeClr val="tx1"/>
                </a:solidFill>
              </a:rPr>
              <a:t>Vaillance / Force</a:t>
            </a:r>
          </a:p>
          <a:p>
            <a:pPr marL="361950" indent="-361950">
              <a:buFont typeface="Wingdings" panose="05000000000000000000" pitchFamily="2" charset="2"/>
              <a:buChar char="q"/>
            </a:pPr>
            <a:r>
              <a:rPr lang="fr-FR" dirty="0">
                <a:solidFill>
                  <a:schemeClr val="tx1"/>
                </a:solidFill>
              </a:rPr>
              <a:t>Connaissance / Science</a:t>
            </a:r>
          </a:p>
          <a:p>
            <a:pPr marL="361950" indent="-361950">
              <a:buFont typeface="Wingdings" panose="05000000000000000000" pitchFamily="2" charset="2"/>
              <a:buChar char="q"/>
            </a:pPr>
            <a:r>
              <a:rPr lang="fr-FR" dirty="0">
                <a:solidFill>
                  <a:schemeClr val="tx1"/>
                </a:solidFill>
              </a:rPr>
              <a:t>Piété</a:t>
            </a:r>
          </a:p>
          <a:p>
            <a:pPr marL="361950" indent="-361950">
              <a:buFont typeface="Wingdings" panose="05000000000000000000" pitchFamily="2" charset="2"/>
              <a:buChar char="q"/>
            </a:pPr>
            <a:r>
              <a:rPr lang="fr-FR" dirty="0">
                <a:solidFill>
                  <a:schemeClr val="tx1"/>
                </a:solidFill>
              </a:rPr>
              <a:t>Crainte</a:t>
            </a:r>
            <a:endParaRPr lang="fr-BE" dirty="0">
              <a:solidFill>
                <a:schemeClr val="tx1"/>
              </a:solidFill>
            </a:endParaRPr>
          </a:p>
        </p:txBody>
      </p:sp>
      <p:pic>
        <p:nvPicPr>
          <p:cNvPr id="6148" name="Picture 4" descr="7 Dons de l'Esprit | Provence 7">
            <a:extLst>
              <a:ext uri="{FF2B5EF4-FFF2-40B4-BE49-F238E27FC236}">
                <a16:creationId xmlns:a16="http://schemas.microsoft.com/office/drawing/2014/main" id="{FDF1ED25-26AB-1CA5-48E6-11AB388A6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874" y="2137093"/>
            <a:ext cx="5168676" cy="3440641"/>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a:extLst>
              <a:ext uri="{FF2B5EF4-FFF2-40B4-BE49-F238E27FC236}">
                <a16:creationId xmlns:a16="http://schemas.microsoft.com/office/drawing/2014/main" id="{2437DD6E-5B9A-D2F1-070E-66495865831F}"/>
              </a:ext>
            </a:extLst>
          </p:cNvPr>
          <p:cNvSpPr>
            <a:spLocks noGrp="1"/>
          </p:cNvSpPr>
          <p:nvPr>
            <p:ph type="sldNum" sz="quarter" idx="12"/>
          </p:nvPr>
        </p:nvSpPr>
        <p:spPr/>
        <p:txBody>
          <a:bodyPr/>
          <a:lstStyle/>
          <a:p>
            <a:fld id="{03509572-2D70-41D2-9CF7-A9489A74331A}" type="slidenum">
              <a:rPr lang="fr-BE" smtClean="0"/>
              <a:t>15</a:t>
            </a:fld>
            <a:endParaRPr lang="fr-BE"/>
          </a:p>
        </p:txBody>
      </p:sp>
    </p:spTree>
    <p:extLst>
      <p:ext uri="{BB962C8B-B14F-4D97-AF65-F5344CB8AC3E}">
        <p14:creationId xmlns:p14="http://schemas.microsoft.com/office/powerpoint/2010/main" val="2882421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heel(1)">
                                      <p:cBhvr>
                                        <p:cTn id="12" dur="20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E7E0B9-AA29-2B57-F0B3-1ED508F55F0D}"/>
              </a:ext>
            </a:extLst>
          </p:cNvPr>
          <p:cNvSpPr>
            <a:spLocks noGrp="1"/>
          </p:cNvSpPr>
          <p:nvPr>
            <p:ph type="title"/>
          </p:nvPr>
        </p:nvSpPr>
        <p:spPr/>
        <p:txBody>
          <a:bodyPr/>
          <a:lstStyle/>
          <a:p>
            <a:r>
              <a:rPr lang="fr-FR" dirty="0">
                <a:solidFill>
                  <a:schemeClr val="tx1"/>
                </a:solidFill>
              </a:rPr>
              <a:t>Bénédiction et envoi</a:t>
            </a:r>
            <a:endParaRPr lang="fr-BE" dirty="0">
              <a:solidFill>
                <a:schemeClr val="tx1"/>
              </a:solidFill>
            </a:endParaRPr>
          </a:p>
        </p:txBody>
      </p:sp>
      <p:sp>
        <p:nvSpPr>
          <p:cNvPr id="3" name="Espace réservé du contenu 2">
            <a:extLst>
              <a:ext uri="{FF2B5EF4-FFF2-40B4-BE49-F238E27FC236}">
                <a16:creationId xmlns:a16="http://schemas.microsoft.com/office/drawing/2014/main" id="{5B2E3F7E-A5BD-D07A-F802-E01C0F1F5413}"/>
              </a:ext>
            </a:extLst>
          </p:cNvPr>
          <p:cNvSpPr>
            <a:spLocks noGrp="1"/>
          </p:cNvSpPr>
          <p:nvPr>
            <p:ph idx="1"/>
          </p:nvPr>
        </p:nvSpPr>
        <p:spPr>
          <a:xfrm>
            <a:off x="1097280" y="1845734"/>
            <a:ext cx="4693920" cy="4023360"/>
          </a:xfrm>
        </p:spPr>
        <p:txBody>
          <a:bodyPr/>
          <a:lstStyle/>
          <a:p>
            <a:r>
              <a:rPr lang="fr-FR" b="0" i="0" dirty="0">
                <a:solidFill>
                  <a:schemeClr val="tx1"/>
                </a:solidFill>
                <a:effectLst/>
                <a:latin typeface="Söhne"/>
              </a:rPr>
              <a:t>La célébration se termine par la bénédiction de l'évêque ou du prêtre et l'envoi des confirmands pour vivre leur foi en témoignant de l'amour de Dieu dans leur vie quotidienne.</a:t>
            </a:r>
            <a:endParaRPr lang="fr-BE" dirty="0">
              <a:solidFill>
                <a:schemeClr val="tx1"/>
              </a:solidFill>
            </a:endParaRPr>
          </a:p>
        </p:txBody>
      </p:sp>
      <p:pic>
        <p:nvPicPr>
          <p:cNvPr id="7176" name="Picture 8">
            <a:extLst>
              <a:ext uri="{FF2B5EF4-FFF2-40B4-BE49-F238E27FC236}">
                <a16:creationId xmlns:a16="http://schemas.microsoft.com/office/drawing/2014/main" id="{C5E6531C-17A0-58A2-73FA-6CCDB69BB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963" y="2185988"/>
            <a:ext cx="3762375" cy="3476625"/>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a:extLst>
              <a:ext uri="{FF2B5EF4-FFF2-40B4-BE49-F238E27FC236}">
                <a16:creationId xmlns:a16="http://schemas.microsoft.com/office/drawing/2014/main" id="{91CF4BDA-4C7F-4198-FFE3-700F2AB20350}"/>
              </a:ext>
            </a:extLst>
          </p:cNvPr>
          <p:cNvSpPr>
            <a:spLocks noGrp="1"/>
          </p:cNvSpPr>
          <p:nvPr>
            <p:ph type="sldNum" sz="quarter" idx="12"/>
          </p:nvPr>
        </p:nvSpPr>
        <p:spPr/>
        <p:txBody>
          <a:bodyPr/>
          <a:lstStyle/>
          <a:p>
            <a:fld id="{03509572-2D70-41D2-9CF7-A9489A74331A}" type="slidenum">
              <a:rPr lang="fr-BE" smtClean="0"/>
              <a:t>16</a:t>
            </a:fld>
            <a:endParaRPr lang="fr-BE"/>
          </a:p>
        </p:txBody>
      </p:sp>
    </p:spTree>
    <p:extLst>
      <p:ext uri="{BB962C8B-B14F-4D97-AF65-F5344CB8AC3E}">
        <p14:creationId xmlns:p14="http://schemas.microsoft.com/office/powerpoint/2010/main" val="1304792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wheel(1)">
                                      <p:cBhvr>
                                        <p:cTn id="12"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373419-4F16-5049-4486-550CDA248E88}"/>
              </a:ext>
            </a:extLst>
          </p:cNvPr>
          <p:cNvSpPr>
            <a:spLocks noGrp="1"/>
          </p:cNvSpPr>
          <p:nvPr>
            <p:ph type="title"/>
          </p:nvPr>
        </p:nvSpPr>
        <p:spPr/>
        <p:txBody>
          <a:bodyPr/>
          <a:lstStyle/>
          <a:p>
            <a:pPr algn="ctr"/>
            <a:r>
              <a:rPr lang="fr-FR" dirty="0">
                <a:solidFill>
                  <a:schemeClr val="tx1"/>
                </a:solidFill>
              </a:rPr>
              <a:t>Sommaire</a:t>
            </a:r>
            <a:endParaRPr lang="fr-BE" dirty="0">
              <a:solidFill>
                <a:schemeClr val="tx1"/>
              </a:solidFill>
            </a:endParaRPr>
          </a:p>
        </p:txBody>
      </p:sp>
      <p:grpSp>
        <p:nvGrpSpPr>
          <p:cNvPr id="4" name="Groupe 3">
            <a:extLst>
              <a:ext uri="{FF2B5EF4-FFF2-40B4-BE49-F238E27FC236}">
                <a16:creationId xmlns:a16="http://schemas.microsoft.com/office/drawing/2014/main" id="{550C61E2-96E6-70AD-B3BF-A639CC081369}"/>
              </a:ext>
            </a:extLst>
          </p:cNvPr>
          <p:cNvGrpSpPr/>
          <p:nvPr/>
        </p:nvGrpSpPr>
        <p:grpSpPr>
          <a:xfrm>
            <a:off x="1072150" y="2050889"/>
            <a:ext cx="5965032" cy="514800"/>
            <a:chOff x="0" y="4565947"/>
            <a:chExt cx="5965032" cy="514800"/>
          </a:xfrm>
          <a:solidFill>
            <a:srgbClr val="C00000"/>
          </a:solidFill>
        </p:grpSpPr>
        <p:sp>
          <p:nvSpPr>
            <p:cNvPr id="5" name="Rectangle : coins arrondis 4">
              <a:extLst>
                <a:ext uri="{FF2B5EF4-FFF2-40B4-BE49-F238E27FC236}">
                  <a16:creationId xmlns:a16="http://schemas.microsoft.com/office/drawing/2014/main" id="{4A09EE2B-2EA9-41B1-3F1E-2190A44118DA}"/>
                </a:ext>
              </a:extLst>
            </p:cNvPr>
            <p:cNvSpPr/>
            <p:nvPr/>
          </p:nvSpPr>
          <p:spPr>
            <a:xfrm>
              <a:off x="0" y="4565947"/>
              <a:ext cx="5965032" cy="514800"/>
            </a:xfrm>
            <a:prstGeom prst="roundRect">
              <a:avLst/>
            </a:prstGeom>
            <a:solidFill>
              <a:srgbClr val="C00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6" name="Rectangle : coins arrondis 4">
              <a:extLst>
                <a:ext uri="{FF2B5EF4-FFF2-40B4-BE49-F238E27FC236}">
                  <a16:creationId xmlns:a16="http://schemas.microsoft.com/office/drawing/2014/main" id="{A386E9C9-5F37-5D4B-CBAE-34B5B4AE7ABB}"/>
                </a:ext>
              </a:extLst>
            </p:cNvPr>
            <p:cNvSpPr txBox="1"/>
            <p:nvPr/>
          </p:nvSpPr>
          <p:spPr>
            <a:xfrm>
              <a:off x="50260" y="4596996"/>
              <a:ext cx="5824490" cy="464540"/>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400" dirty="0">
                  <a:solidFill>
                    <a:schemeClr val="bg1"/>
                  </a:solidFill>
                  <a:cs typeface="Times New Roman" panose="02020603050405020304" pitchFamily="18" charset="0"/>
                </a:rPr>
                <a:t>Qu’est que le sacrement de la confirmation ?</a:t>
              </a:r>
              <a:endParaRPr lang="fr-BE" sz="2400" kern="1200" dirty="0">
                <a:solidFill>
                  <a:schemeClr val="bg1"/>
                </a:solidFill>
              </a:endParaRPr>
            </a:p>
          </p:txBody>
        </p:sp>
      </p:grpSp>
      <p:grpSp>
        <p:nvGrpSpPr>
          <p:cNvPr id="7" name="Groupe 6">
            <a:extLst>
              <a:ext uri="{FF2B5EF4-FFF2-40B4-BE49-F238E27FC236}">
                <a16:creationId xmlns:a16="http://schemas.microsoft.com/office/drawing/2014/main" id="{33CD312C-296A-15B3-FCCB-8FA8144AA119}"/>
              </a:ext>
            </a:extLst>
          </p:cNvPr>
          <p:cNvGrpSpPr/>
          <p:nvPr/>
        </p:nvGrpSpPr>
        <p:grpSpPr>
          <a:xfrm>
            <a:off x="1072150" y="4012322"/>
            <a:ext cx="5965032" cy="514800"/>
            <a:chOff x="0" y="4565947"/>
            <a:chExt cx="5965032" cy="514800"/>
          </a:xfrm>
          <a:solidFill>
            <a:srgbClr val="0070C0"/>
          </a:solidFill>
        </p:grpSpPr>
        <p:sp>
          <p:nvSpPr>
            <p:cNvPr id="8" name="Rectangle : coins arrondis 7">
              <a:extLst>
                <a:ext uri="{FF2B5EF4-FFF2-40B4-BE49-F238E27FC236}">
                  <a16:creationId xmlns:a16="http://schemas.microsoft.com/office/drawing/2014/main" id="{BB7D7BC8-C738-D00A-1055-692D47A1B1A9}"/>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9" name="Rectangle : coins arrondis 4">
              <a:extLst>
                <a:ext uri="{FF2B5EF4-FFF2-40B4-BE49-F238E27FC236}">
                  <a16:creationId xmlns:a16="http://schemas.microsoft.com/office/drawing/2014/main" id="{61646C87-2376-E879-BFDE-723609394D3B}"/>
                </a:ext>
              </a:extLst>
            </p:cNvPr>
            <p:cNvSpPr txBox="1"/>
            <p:nvPr/>
          </p:nvSpPr>
          <p:spPr>
            <a:xfrm>
              <a:off x="50260" y="4591077"/>
              <a:ext cx="57736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Les grandes étapes de la confirmation</a:t>
              </a:r>
            </a:p>
          </p:txBody>
        </p:sp>
      </p:grpSp>
      <p:grpSp>
        <p:nvGrpSpPr>
          <p:cNvPr id="16" name="Groupe 15">
            <a:extLst>
              <a:ext uri="{FF2B5EF4-FFF2-40B4-BE49-F238E27FC236}">
                <a16:creationId xmlns:a16="http://schemas.microsoft.com/office/drawing/2014/main" id="{7A5338F9-90EA-FF8A-F155-2602ADE51776}"/>
              </a:ext>
            </a:extLst>
          </p:cNvPr>
          <p:cNvGrpSpPr/>
          <p:nvPr/>
        </p:nvGrpSpPr>
        <p:grpSpPr>
          <a:xfrm>
            <a:off x="1072150" y="4666133"/>
            <a:ext cx="5965032" cy="514800"/>
            <a:chOff x="0" y="4565947"/>
            <a:chExt cx="5965032" cy="514800"/>
          </a:xfrm>
          <a:solidFill>
            <a:srgbClr val="7030A0"/>
          </a:solidFill>
        </p:grpSpPr>
        <p:sp>
          <p:nvSpPr>
            <p:cNvPr id="17" name="Rectangle : coins arrondis 16">
              <a:extLst>
                <a:ext uri="{FF2B5EF4-FFF2-40B4-BE49-F238E27FC236}">
                  <a16:creationId xmlns:a16="http://schemas.microsoft.com/office/drawing/2014/main" id="{91AD51F7-6208-3C6C-E711-1C666FB8C1BB}"/>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8" name="Rectangle : coins arrondis 4">
              <a:extLst>
                <a:ext uri="{FF2B5EF4-FFF2-40B4-BE49-F238E27FC236}">
                  <a16:creationId xmlns:a16="http://schemas.microsoft.com/office/drawing/2014/main" id="{B8541E7A-650C-4B84-ABD3-1451CCED37B7}"/>
                </a:ext>
              </a:extLst>
            </p:cNvPr>
            <p:cNvSpPr txBox="1"/>
            <p:nvPr/>
          </p:nvSpPr>
          <p:spPr>
            <a:xfrm>
              <a:off x="50260" y="4591077"/>
              <a:ext cx="58244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Vidéo Récapitulative</a:t>
              </a:r>
            </a:p>
          </p:txBody>
        </p:sp>
      </p:grpSp>
      <p:grpSp>
        <p:nvGrpSpPr>
          <p:cNvPr id="19" name="Groupe 18">
            <a:extLst>
              <a:ext uri="{FF2B5EF4-FFF2-40B4-BE49-F238E27FC236}">
                <a16:creationId xmlns:a16="http://schemas.microsoft.com/office/drawing/2014/main" id="{EC2A9E4C-FF8C-0A0F-D231-A3C61A598953}"/>
              </a:ext>
            </a:extLst>
          </p:cNvPr>
          <p:cNvGrpSpPr/>
          <p:nvPr/>
        </p:nvGrpSpPr>
        <p:grpSpPr>
          <a:xfrm>
            <a:off x="1072150" y="2704700"/>
            <a:ext cx="5965032" cy="514800"/>
            <a:chOff x="0" y="4565947"/>
            <a:chExt cx="5965032" cy="514800"/>
          </a:xfrm>
          <a:solidFill>
            <a:srgbClr val="FFC000"/>
          </a:solidFill>
        </p:grpSpPr>
        <p:sp>
          <p:nvSpPr>
            <p:cNvPr id="20" name="Rectangle : coins arrondis 19">
              <a:extLst>
                <a:ext uri="{FF2B5EF4-FFF2-40B4-BE49-F238E27FC236}">
                  <a16:creationId xmlns:a16="http://schemas.microsoft.com/office/drawing/2014/main" id="{5054F0BB-60FF-5FD1-2771-30FDE6857B56}"/>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1" name="Rectangle : coins arrondis 4">
              <a:extLst>
                <a:ext uri="{FF2B5EF4-FFF2-40B4-BE49-F238E27FC236}">
                  <a16:creationId xmlns:a16="http://schemas.microsoft.com/office/drawing/2014/main" id="{2648F63A-D498-BF5F-538D-CA8114500F5D}"/>
                </a:ext>
              </a:extLst>
            </p:cNvPr>
            <p:cNvSpPr txBox="1"/>
            <p:nvPr/>
          </p:nvSpPr>
          <p:spPr>
            <a:xfrm>
              <a:off x="50260" y="4591077"/>
              <a:ext cx="58244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Les 7 Sacremen</a:t>
              </a:r>
              <a:r>
                <a:rPr lang="fr-BE" sz="2200" dirty="0"/>
                <a:t>ts</a:t>
              </a:r>
              <a:endParaRPr lang="fr-BE" sz="2200" kern="1200" dirty="0"/>
            </a:p>
          </p:txBody>
        </p:sp>
      </p:grpSp>
      <p:grpSp>
        <p:nvGrpSpPr>
          <p:cNvPr id="12" name="Groupe 11">
            <a:extLst>
              <a:ext uri="{FF2B5EF4-FFF2-40B4-BE49-F238E27FC236}">
                <a16:creationId xmlns:a16="http://schemas.microsoft.com/office/drawing/2014/main" id="{969ADC74-0785-5EE3-E472-D27F9DFD6453}"/>
              </a:ext>
            </a:extLst>
          </p:cNvPr>
          <p:cNvGrpSpPr/>
          <p:nvPr/>
        </p:nvGrpSpPr>
        <p:grpSpPr>
          <a:xfrm>
            <a:off x="1072150" y="3358511"/>
            <a:ext cx="5965032" cy="514800"/>
            <a:chOff x="0" y="4565947"/>
            <a:chExt cx="5965032" cy="514800"/>
          </a:xfrm>
          <a:solidFill>
            <a:srgbClr val="00B050"/>
          </a:solidFill>
        </p:grpSpPr>
        <p:sp>
          <p:nvSpPr>
            <p:cNvPr id="13" name="Rectangle : coins arrondis 12">
              <a:extLst>
                <a:ext uri="{FF2B5EF4-FFF2-40B4-BE49-F238E27FC236}">
                  <a16:creationId xmlns:a16="http://schemas.microsoft.com/office/drawing/2014/main" id="{89D7806E-F3F5-80D6-2FEA-5F92D635304D}"/>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 name="Rectangle : coins arrondis 4">
              <a:extLst>
                <a:ext uri="{FF2B5EF4-FFF2-40B4-BE49-F238E27FC236}">
                  <a16:creationId xmlns:a16="http://schemas.microsoft.com/office/drawing/2014/main" id="{86E897E9-B97A-32B4-2637-C2B1BA28EB3B}"/>
                </a:ext>
              </a:extLst>
            </p:cNvPr>
            <p:cNvSpPr txBox="1"/>
            <p:nvPr/>
          </p:nvSpPr>
          <p:spPr>
            <a:xfrm>
              <a:off x="50260" y="4591077"/>
              <a:ext cx="58244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Les vitraux de l’</a:t>
              </a:r>
              <a:r>
                <a:rPr lang="fr-BE" sz="2200" dirty="0"/>
                <a:t>é</a:t>
              </a:r>
              <a:r>
                <a:rPr lang="fr-BE" sz="2200" kern="1200" dirty="0"/>
                <a:t>glise Saint-Jacques </a:t>
              </a:r>
            </a:p>
          </p:txBody>
        </p:sp>
      </p:grpSp>
      <p:sp>
        <p:nvSpPr>
          <p:cNvPr id="22" name="Espace réservé du numéro de diapositive 21">
            <a:extLst>
              <a:ext uri="{FF2B5EF4-FFF2-40B4-BE49-F238E27FC236}">
                <a16:creationId xmlns:a16="http://schemas.microsoft.com/office/drawing/2014/main" id="{31825CDB-642C-4884-9A18-C0264A9E8F5E}"/>
              </a:ext>
            </a:extLst>
          </p:cNvPr>
          <p:cNvSpPr>
            <a:spLocks noGrp="1"/>
          </p:cNvSpPr>
          <p:nvPr>
            <p:ph type="sldNum" sz="quarter" idx="12"/>
          </p:nvPr>
        </p:nvSpPr>
        <p:spPr/>
        <p:txBody>
          <a:bodyPr/>
          <a:lstStyle/>
          <a:p>
            <a:fld id="{03509572-2D70-41D2-9CF7-A9489A74331A}" type="slidenum">
              <a:rPr lang="fr-BE" smtClean="0"/>
              <a:t>17</a:t>
            </a:fld>
            <a:endParaRPr lang="fr-BE"/>
          </a:p>
        </p:txBody>
      </p:sp>
    </p:spTree>
    <p:extLst>
      <p:ext uri="{BB962C8B-B14F-4D97-AF65-F5344CB8AC3E}">
        <p14:creationId xmlns:p14="http://schemas.microsoft.com/office/powerpoint/2010/main" val="1620427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CDC46E-E919-8173-F88B-9CC3790CCF70}"/>
              </a:ext>
            </a:extLst>
          </p:cNvPr>
          <p:cNvSpPr>
            <a:spLocks noGrp="1"/>
          </p:cNvSpPr>
          <p:nvPr>
            <p:ph type="title"/>
          </p:nvPr>
        </p:nvSpPr>
        <p:spPr/>
        <p:txBody>
          <a:bodyPr/>
          <a:lstStyle/>
          <a:p>
            <a:r>
              <a:rPr lang="fr-FR" dirty="0">
                <a:solidFill>
                  <a:schemeClr val="tx1"/>
                </a:solidFill>
              </a:rPr>
              <a:t>Vidéo </a:t>
            </a:r>
            <a:r>
              <a:rPr lang="fr-BE" dirty="0">
                <a:solidFill>
                  <a:schemeClr val="tx1"/>
                </a:solidFill>
              </a:rPr>
              <a:t>Récapitulative</a:t>
            </a:r>
            <a:r>
              <a:rPr lang="fr-FR" dirty="0">
                <a:solidFill>
                  <a:schemeClr val="tx1"/>
                </a:solidFill>
              </a:rPr>
              <a:t> </a:t>
            </a:r>
            <a:endParaRPr lang="fr-BE" dirty="0">
              <a:solidFill>
                <a:schemeClr val="tx1"/>
              </a:solidFill>
            </a:endParaRPr>
          </a:p>
        </p:txBody>
      </p:sp>
      <p:pic>
        <p:nvPicPr>
          <p:cNvPr id="4" name="C'est quoi la confirmation ">
            <a:hlinkClick r:id="" action="ppaction://media"/>
            <a:extLst>
              <a:ext uri="{FF2B5EF4-FFF2-40B4-BE49-F238E27FC236}">
                <a16:creationId xmlns:a16="http://schemas.microsoft.com/office/drawing/2014/main" id="{86685469-0A2C-563A-3F25-6EB8B9CA1F6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Espace réservé du numéro de diapositive 4">
            <a:extLst>
              <a:ext uri="{FF2B5EF4-FFF2-40B4-BE49-F238E27FC236}">
                <a16:creationId xmlns:a16="http://schemas.microsoft.com/office/drawing/2014/main" id="{8F9DE1E4-5B99-328E-D983-82E5C1A36C72}"/>
              </a:ext>
            </a:extLst>
          </p:cNvPr>
          <p:cNvSpPr>
            <a:spLocks noGrp="1"/>
          </p:cNvSpPr>
          <p:nvPr>
            <p:ph type="sldNum" sz="quarter" idx="12"/>
          </p:nvPr>
        </p:nvSpPr>
        <p:spPr/>
        <p:txBody>
          <a:bodyPr/>
          <a:lstStyle/>
          <a:p>
            <a:fld id="{03509572-2D70-41D2-9CF7-A9489A74331A}" type="slidenum">
              <a:rPr lang="fr-BE" smtClean="0"/>
              <a:t>18</a:t>
            </a:fld>
            <a:endParaRPr lang="fr-BE"/>
          </a:p>
        </p:txBody>
      </p:sp>
    </p:spTree>
    <p:extLst>
      <p:ext uri="{BB962C8B-B14F-4D97-AF65-F5344CB8AC3E}">
        <p14:creationId xmlns:p14="http://schemas.microsoft.com/office/powerpoint/2010/main" val="2980173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26" name="Rectangle 82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7" name="Rectangle 82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28" name="Straight Connector 82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29" name="Rectangle 8217">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D1781CC9-1778-E574-EECB-FE5FA4DF8EC2}"/>
              </a:ext>
            </a:extLst>
          </p:cNvPr>
          <p:cNvSpPr txBox="1"/>
          <p:nvPr/>
        </p:nvSpPr>
        <p:spPr>
          <a:xfrm>
            <a:off x="5289754" y="639097"/>
            <a:ext cx="6253317" cy="3686015"/>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8000" spc="-50" dirty="0">
                <a:solidFill>
                  <a:schemeClr val="tx1">
                    <a:lumMod val="85000"/>
                    <a:lumOff val="15000"/>
                  </a:schemeClr>
                </a:solidFill>
                <a:latin typeface="+mj-lt"/>
                <a:ea typeface="+mj-ea"/>
                <a:cs typeface="+mj-cs"/>
              </a:rPr>
              <a:t>AMEN</a:t>
            </a:r>
          </a:p>
        </p:txBody>
      </p:sp>
      <p:pic>
        <p:nvPicPr>
          <p:cNvPr id="1026" name="Picture 2" descr="Ouvrir la photo">
            <a:extLst>
              <a:ext uri="{FF2B5EF4-FFF2-40B4-BE49-F238E27FC236}">
                <a16:creationId xmlns:a16="http://schemas.microsoft.com/office/drawing/2014/main" id="{A2119A8A-45CD-135B-282D-46D18D486B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29" b="23286"/>
          <a:stretch/>
        </p:blipFill>
        <p:spPr bwMode="auto">
          <a:xfrm>
            <a:off x="633999" y="620720"/>
            <a:ext cx="4001315" cy="5086933"/>
          </a:xfrm>
          <a:prstGeom prst="rect">
            <a:avLst/>
          </a:prstGeom>
          <a:noFill/>
          <a:extLst>
            <a:ext uri="{909E8E84-426E-40DD-AFC4-6F175D3DCCD1}">
              <a14:hiddenFill xmlns:a14="http://schemas.microsoft.com/office/drawing/2010/main">
                <a:solidFill>
                  <a:srgbClr val="FFFFFF"/>
                </a:solidFill>
              </a14:hiddenFill>
            </a:ext>
          </a:extLst>
        </p:spPr>
      </p:pic>
      <p:cxnSp>
        <p:nvCxnSpPr>
          <p:cNvPr id="8230" name="Straight Connector 8219">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231" name="Rectangle 8221">
            <a:extLst>
              <a:ext uri="{FF2B5EF4-FFF2-40B4-BE49-F238E27FC236}">
                <a16:creationId xmlns:a16="http://schemas.microsoft.com/office/drawing/2014/main" id="{1AB8ECB2-FB64-476F-A62F-36D68C8C7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2" name="Rectangle 8223">
            <a:extLst>
              <a:ext uri="{FF2B5EF4-FFF2-40B4-BE49-F238E27FC236}">
                <a16:creationId xmlns:a16="http://schemas.microsoft.com/office/drawing/2014/main" id="{289CEAD5-ED2F-4675-9E4C-80B8A0E8A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CFE7D85E-936A-FB5E-DCC0-5054DF799589}"/>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03509572-2D70-41D2-9CF7-A9489A74331A}" type="slidenum">
              <a:rPr lang="en-US" smtClean="0"/>
              <a:pPr defTabSz="914400">
                <a:spcAft>
                  <a:spcPts val="600"/>
                </a:spcAft>
              </a:pPr>
              <a:t>19</a:t>
            </a:fld>
            <a:endParaRPr lang="en-US"/>
          </a:p>
        </p:txBody>
      </p:sp>
    </p:spTree>
    <p:extLst>
      <p:ext uri="{BB962C8B-B14F-4D97-AF65-F5344CB8AC3E}">
        <p14:creationId xmlns:p14="http://schemas.microsoft.com/office/powerpoint/2010/main" val="10928683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373419-4F16-5049-4486-550CDA248E88}"/>
              </a:ext>
            </a:extLst>
          </p:cNvPr>
          <p:cNvSpPr>
            <a:spLocks noGrp="1"/>
          </p:cNvSpPr>
          <p:nvPr>
            <p:ph type="title"/>
          </p:nvPr>
        </p:nvSpPr>
        <p:spPr/>
        <p:txBody>
          <a:bodyPr/>
          <a:lstStyle/>
          <a:p>
            <a:pPr algn="ctr"/>
            <a:r>
              <a:rPr lang="fr-FR" dirty="0">
                <a:solidFill>
                  <a:schemeClr val="tx1"/>
                </a:solidFill>
              </a:rPr>
              <a:t>Sommaire</a:t>
            </a:r>
            <a:endParaRPr lang="fr-BE" dirty="0">
              <a:solidFill>
                <a:schemeClr val="tx1"/>
              </a:solidFill>
            </a:endParaRPr>
          </a:p>
        </p:txBody>
      </p:sp>
      <p:grpSp>
        <p:nvGrpSpPr>
          <p:cNvPr id="4" name="Groupe 3">
            <a:extLst>
              <a:ext uri="{FF2B5EF4-FFF2-40B4-BE49-F238E27FC236}">
                <a16:creationId xmlns:a16="http://schemas.microsoft.com/office/drawing/2014/main" id="{550C61E2-96E6-70AD-B3BF-A639CC081369}"/>
              </a:ext>
            </a:extLst>
          </p:cNvPr>
          <p:cNvGrpSpPr/>
          <p:nvPr/>
        </p:nvGrpSpPr>
        <p:grpSpPr>
          <a:xfrm>
            <a:off x="1072150" y="2050889"/>
            <a:ext cx="5965032" cy="514800"/>
            <a:chOff x="0" y="4565947"/>
            <a:chExt cx="5965032" cy="514800"/>
          </a:xfrm>
          <a:solidFill>
            <a:srgbClr val="C00000"/>
          </a:solidFill>
        </p:grpSpPr>
        <p:sp>
          <p:nvSpPr>
            <p:cNvPr id="5" name="Rectangle : coins arrondis 4">
              <a:extLst>
                <a:ext uri="{FF2B5EF4-FFF2-40B4-BE49-F238E27FC236}">
                  <a16:creationId xmlns:a16="http://schemas.microsoft.com/office/drawing/2014/main" id="{4A09EE2B-2EA9-41B1-3F1E-2190A44118DA}"/>
                </a:ext>
              </a:extLst>
            </p:cNvPr>
            <p:cNvSpPr/>
            <p:nvPr/>
          </p:nvSpPr>
          <p:spPr>
            <a:xfrm>
              <a:off x="0" y="4565947"/>
              <a:ext cx="5965032" cy="514800"/>
            </a:xfrm>
            <a:prstGeom prst="roundRect">
              <a:avLst/>
            </a:prstGeom>
            <a:solidFill>
              <a:srgbClr val="C00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6" name="Rectangle : coins arrondis 4">
              <a:extLst>
                <a:ext uri="{FF2B5EF4-FFF2-40B4-BE49-F238E27FC236}">
                  <a16:creationId xmlns:a16="http://schemas.microsoft.com/office/drawing/2014/main" id="{A386E9C9-5F37-5D4B-CBAE-34B5B4AE7ABB}"/>
                </a:ext>
              </a:extLst>
            </p:cNvPr>
            <p:cNvSpPr txBox="1"/>
            <p:nvPr/>
          </p:nvSpPr>
          <p:spPr>
            <a:xfrm>
              <a:off x="50260" y="4596996"/>
              <a:ext cx="5824490" cy="464540"/>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400" dirty="0">
                  <a:solidFill>
                    <a:schemeClr val="bg1"/>
                  </a:solidFill>
                  <a:cs typeface="Times New Roman" panose="02020603050405020304" pitchFamily="18" charset="0"/>
                </a:rPr>
                <a:t>Qu’est que le sacrement de la confirmation ?</a:t>
              </a:r>
              <a:endParaRPr lang="fr-BE" sz="2400" kern="1200" dirty="0">
                <a:solidFill>
                  <a:schemeClr val="bg1"/>
                </a:solidFill>
              </a:endParaRPr>
            </a:p>
          </p:txBody>
        </p:sp>
      </p:grpSp>
      <p:grpSp>
        <p:nvGrpSpPr>
          <p:cNvPr id="7" name="Groupe 6">
            <a:extLst>
              <a:ext uri="{FF2B5EF4-FFF2-40B4-BE49-F238E27FC236}">
                <a16:creationId xmlns:a16="http://schemas.microsoft.com/office/drawing/2014/main" id="{33CD312C-296A-15B3-FCCB-8FA8144AA119}"/>
              </a:ext>
            </a:extLst>
          </p:cNvPr>
          <p:cNvGrpSpPr/>
          <p:nvPr/>
        </p:nvGrpSpPr>
        <p:grpSpPr>
          <a:xfrm>
            <a:off x="1072150" y="4012322"/>
            <a:ext cx="5965032" cy="514800"/>
            <a:chOff x="0" y="4565947"/>
            <a:chExt cx="5965032" cy="514800"/>
          </a:xfrm>
          <a:solidFill>
            <a:srgbClr val="0070C0"/>
          </a:solidFill>
        </p:grpSpPr>
        <p:sp>
          <p:nvSpPr>
            <p:cNvPr id="8" name="Rectangle : coins arrondis 7">
              <a:extLst>
                <a:ext uri="{FF2B5EF4-FFF2-40B4-BE49-F238E27FC236}">
                  <a16:creationId xmlns:a16="http://schemas.microsoft.com/office/drawing/2014/main" id="{BB7D7BC8-C738-D00A-1055-692D47A1B1A9}"/>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9" name="Rectangle : coins arrondis 4">
              <a:extLst>
                <a:ext uri="{FF2B5EF4-FFF2-40B4-BE49-F238E27FC236}">
                  <a16:creationId xmlns:a16="http://schemas.microsoft.com/office/drawing/2014/main" id="{61646C87-2376-E879-BFDE-723609394D3B}"/>
                </a:ext>
              </a:extLst>
            </p:cNvPr>
            <p:cNvSpPr txBox="1"/>
            <p:nvPr/>
          </p:nvSpPr>
          <p:spPr>
            <a:xfrm>
              <a:off x="50260" y="4591077"/>
              <a:ext cx="57736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Les grandes étapes de la confirmation</a:t>
              </a:r>
            </a:p>
          </p:txBody>
        </p:sp>
      </p:grpSp>
      <p:grpSp>
        <p:nvGrpSpPr>
          <p:cNvPr id="16" name="Groupe 15">
            <a:extLst>
              <a:ext uri="{FF2B5EF4-FFF2-40B4-BE49-F238E27FC236}">
                <a16:creationId xmlns:a16="http://schemas.microsoft.com/office/drawing/2014/main" id="{7A5338F9-90EA-FF8A-F155-2602ADE51776}"/>
              </a:ext>
            </a:extLst>
          </p:cNvPr>
          <p:cNvGrpSpPr/>
          <p:nvPr/>
        </p:nvGrpSpPr>
        <p:grpSpPr>
          <a:xfrm>
            <a:off x="1072150" y="4666133"/>
            <a:ext cx="5965032" cy="514800"/>
            <a:chOff x="0" y="4565947"/>
            <a:chExt cx="5965032" cy="514800"/>
          </a:xfrm>
          <a:solidFill>
            <a:srgbClr val="7030A0"/>
          </a:solidFill>
        </p:grpSpPr>
        <p:sp>
          <p:nvSpPr>
            <p:cNvPr id="17" name="Rectangle : coins arrondis 16">
              <a:extLst>
                <a:ext uri="{FF2B5EF4-FFF2-40B4-BE49-F238E27FC236}">
                  <a16:creationId xmlns:a16="http://schemas.microsoft.com/office/drawing/2014/main" id="{91AD51F7-6208-3C6C-E711-1C666FB8C1BB}"/>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8" name="Rectangle : coins arrondis 4">
              <a:extLst>
                <a:ext uri="{FF2B5EF4-FFF2-40B4-BE49-F238E27FC236}">
                  <a16:creationId xmlns:a16="http://schemas.microsoft.com/office/drawing/2014/main" id="{B8541E7A-650C-4B84-ABD3-1451CCED37B7}"/>
                </a:ext>
              </a:extLst>
            </p:cNvPr>
            <p:cNvSpPr txBox="1"/>
            <p:nvPr/>
          </p:nvSpPr>
          <p:spPr>
            <a:xfrm>
              <a:off x="50260" y="4591077"/>
              <a:ext cx="58244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Vidéo Récapitulative</a:t>
              </a:r>
            </a:p>
          </p:txBody>
        </p:sp>
      </p:grpSp>
      <p:grpSp>
        <p:nvGrpSpPr>
          <p:cNvPr id="19" name="Groupe 18">
            <a:extLst>
              <a:ext uri="{FF2B5EF4-FFF2-40B4-BE49-F238E27FC236}">
                <a16:creationId xmlns:a16="http://schemas.microsoft.com/office/drawing/2014/main" id="{EC2A9E4C-FF8C-0A0F-D231-A3C61A598953}"/>
              </a:ext>
            </a:extLst>
          </p:cNvPr>
          <p:cNvGrpSpPr/>
          <p:nvPr/>
        </p:nvGrpSpPr>
        <p:grpSpPr>
          <a:xfrm>
            <a:off x="1072150" y="2704700"/>
            <a:ext cx="5965032" cy="514800"/>
            <a:chOff x="0" y="4565947"/>
            <a:chExt cx="5965032" cy="514800"/>
          </a:xfrm>
          <a:solidFill>
            <a:srgbClr val="FFC000"/>
          </a:solidFill>
        </p:grpSpPr>
        <p:sp>
          <p:nvSpPr>
            <p:cNvPr id="20" name="Rectangle : coins arrondis 19">
              <a:extLst>
                <a:ext uri="{FF2B5EF4-FFF2-40B4-BE49-F238E27FC236}">
                  <a16:creationId xmlns:a16="http://schemas.microsoft.com/office/drawing/2014/main" id="{5054F0BB-60FF-5FD1-2771-30FDE6857B56}"/>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1" name="Rectangle : coins arrondis 4">
              <a:extLst>
                <a:ext uri="{FF2B5EF4-FFF2-40B4-BE49-F238E27FC236}">
                  <a16:creationId xmlns:a16="http://schemas.microsoft.com/office/drawing/2014/main" id="{2648F63A-D498-BF5F-538D-CA8114500F5D}"/>
                </a:ext>
              </a:extLst>
            </p:cNvPr>
            <p:cNvSpPr txBox="1"/>
            <p:nvPr/>
          </p:nvSpPr>
          <p:spPr>
            <a:xfrm>
              <a:off x="50260" y="4591077"/>
              <a:ext cx="58244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Les 7 Sacremen</a:t>
              </a:r>
              <a:r>
                <a:rPr lang="fr-BE" sz="2200" dirty="0"/>
                <a:t>ts</a:t>
              </a:r>
              <a:endParaRPr lang="fr-BE" sz="2200" kern="1200" dirty="0"/>
            </a:p>
          </p:txBody>
        </p:sp>
      </p:grpSp>
      <p:grpSp>
        <p:nvGrpSpPr>
          <p:cNvPr id="12" name="Groupe 11">
            <a:extLst>
              <a:ext uri="{FF2B5EF4-FFF2-40B4-BE49-F238E27FC236}">
                <a16:creationId xmlns:a16="http://schemas.microsoft.com/office/drawing/2014/main" id="{969ADC74-0785-5EE3-E472-D27F9DFD6453}"/>
              </a:ext>
            </a:extLst>
          </p:cNvPr>
          <p:cNvGrpSpPr/>
          <p:nvPr/>
        </p:nvGrpSpPr>
        <p:grpSpPr>
          <a:xfrm>
            <a:off x="1072150" y="3358511"/>
            <a:ext cx="5965032" cy="514800"/>
            <a:chOff x="0" y="4565947"/>
            <a:chExt cx="5965032" cy="514800"/>
          </a:xfrm>
          <a:solidFill>
            <a:srgbClr val="00B050"/>
          </a:solidFill>
        </p:grpSpPr>
        <p:sp>
          <p:nvSpPr>
            <p:cNvPr id="13" name="Rectangle : coins arrondis 12">
              <a:extLst>
                <a:ext uri="{FF2B5EF4-FFF2-40B4-BE49-F238E27FC236}">
                  <a16:creationId xmlns:a16="http://schemas.microsoft.com/office/drawing/2014/main" id="{89D7806E-F3F5-80D6-2FEA-5F92D635304D}"/>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 name="Rectangle : coins arrondis 4">
              <a:extLst>
                <a:ext uri="{FF2B5EF4-FFF2-40B4-BE49-F238E27FC236}">
                  <a16:creationId xmlns:a16="http://schemas.microsoft.com/office/drawing/2014/main" id="{86E897E9-B97A-32B4-2637-C2B1BA28EB3B}"/>
                </a:ext>
              </a:extLst>
            </p:cNvPr>
            <p:cNvSpPr txBox="1"/>
            <p:nvPr/>
          </p:nvSpPr>
          <p:spPr>
            <a:xfrm>
              <a:off x="50260" y="4591077"/>
              <a:ext cx="58244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Les vitraux de l’</a:t>
              </a:r>
              <a:r>
                <a:rPr lang="fr-BE" sz="2200" dirty="0"/>
                <a:t>é</a:t>
              </a:r>
              <a:r>
                <a:rPr lang="fr-BE" sz="2200" kern="1200" dirty="0"/>
                <a:t>glise Saint-Jacques </a:t>
              </a:r>
            </a:p>
          </p:txBody>
        </p:sp>
      </p:grpSp>
      <p:sp>
        <p:nvSpPr>
          <p:cNvPr id="22" name="Espace réservé du numéro de diapositive 21">
            <a:extLst>
              <a:ext uri="{FF2B5EF4-FFF2-40B4-BE49-F238E27FC236}">
                <a16:creationId xmlns:a16="http://schemas.microsoft.com/office/drawing/2014/main" id="{31825CDB-642C-4884-9A18-C0264A9E8F5E}"/>
              </a:ext>
            </a:extLst>
          </p:cNvPr>
          <p:cNvSpPr>
            <a:spLocks noGrp="1"/>
          </p:cNvSpPr>
          <p:nvPr>
            <p:ph type="sldNum" sz="quarter" idx="12"/>
          </p:nvPr>
        </p:nvSpPr>
        <p:spPr/>
        <p:txBody>
          <a:bodyPr/>
          <a:lstStyle/>
          <a:p>
            <a:fld id="{03509572-2D70-41D2-9CF7-A9489A74331A}" type="slidenum">
              <a:rPr lang="fr-BE" smtClean="0"/>
              <a:t>2</a:t>
            </a:fld>
            <a:endParaRPr lang="fr-BE"/>
          </a:p>
        </p:txBody>
      </p:sp>
    </p:spTree>
    <p:extLst>
      <p:ext uri="{BB962C8B-B14F-4D97-AF65-F5344CB8AC3E}">
        <p14:creationId xmlns:p14="http://schemas.microsoft.com/office/powerpoint/2010/main" val="3718967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4"/>
                                        </p:tgtEl>
                                        <p:attrNameLst>
                                          <p:attrName>r</p:attrName>
                                        </p:attrNameLst>
                                      </p:cBhvr>
                                    </p:animRot>
                                    <p:animRot by="-240000">
                                      <p:cBhvr>
                                        <p:cTn id="42" dur="200" fill="hold">
                                          <p:stCondLst>
                                            <p:cond delay="200"/>
                                          </p:stCondLst>
                                        </p:cTn>
                                        <p:tgtEl>
                                          <p:spTgt spid="4"/>
                                        </p:tgtEl>
                                        <p:attrNameLst>
                                          <p:attrName>r</p:attrName>
                                        </p:attrNameLst>
                                      </p:cBhvr>
                                    </p:animRot>
                                    <p:animRot by="240000">
                                      <p:cBhvr>
                                        <p:cTn id="43" dur="200" fill="hold">
                                          <p:stCondLst>
                                            <p:cond delay="400"/>
                                          </p:stCondLst>
                                        </p:cTn>
                                        <p:tgtEl>
                                          <p:spTgt spid="4"/>
                                        </p:tgtEl>
                                        <p:attrNameLst>
                                          <p:attrName>r</p:attrName>
                                        </p:attrNameLst>
                                      </p:cBhvr>
                                    </p:animRot>
                                    <p:animRot by="-240000">
                                      <p:cBhvr>
                                        <p:cTn id="44" dur="200" fill="hold">
                                          <p:stCondLst>
                                            <p:cond delay="600"/>
                                          </p:stCondLst>
                                        </p:cTn>
                                        <p:tgtEl>
                                          <p:spTgt spid="4"/>
                                        </p:tgtEl>
                                        <p:attrNameLst>
                                          <p:attrName>r</p:attrName>
                                        </p:attrNameLst>
                                      </p:cBhvr>
                                    </p:animRot>
                                    <p:animRot by="120000">
                                      <p:cBhvr>
                                        <p:cTn id="4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DEFFBD-B0F6-0E57-3EF8-BBA220121EFA}"/>
              </a:ext>
            </a:extLst>
          </p:cNvPr>
          <p:cNvSpPr>
            <a:spLocks noGrp="1"/>
          </p:cNvSpPr>
          <p:nvPr>
            <p:ph type="title"/>
          </p:nvPr>
        </p:nvSpPr>
        <p:spPr/>
        <p:txBody>
          <a:bodyPr/>
          <a:lstStyle/>
          <a:p>
            <a:r>
              <a:rPr lang="fr-FR" dirty="0">
                <a:solidFill>
                  <a:schemeClr val="tx1"/>
                </a:solidFill>
              </a:rPr>
              <a:t>Webographie</a:t>
            </a:r>
            <a:endParaRPr lang="fr-BE" dirty="0">
              <a:solidFill>
                <a:schemeClr val="tx1"/>
              </a:solidFill>
            </a:endParaRPr>
          </a:p>
        </p:txBody>
      </p:sp>
      <p:sp>
        <p:nvSpPr>
          <p:cNvPr id="3" name="Espace réservé du contenu 2">
            <a:extLst>
              <a:ext uri="{FF2B5EF4-FFF2-40B4-BE49-F238E27FC236}">
                <a16:creationId xmlns:a16="http://schemas.microsoft.com/office/drawing/2014/main" id="{75167471-15F0-D2DB-C17F-BD97B85DAE56}"/>
              </a:ext>
            </a:extLst>
          </p:cNvPr>
          <p:cNvSpPr>
            <a:spLocks noGrp="1"/>
          </p:cNvSpPr>
          <p:nvPr>
            <p:ph idx="1"/>
          </p:nvPr>
        </p:nvSpPr>
        <p:spPr/>
        <p:txBody>
          <a:bodyPr>
            <a:normAutofit fontScale="70000" lnSpcReduction="20000"/>
          </a:bodyPr>
          <a:lstStyle/>
          <a:p>
            <a:r>
              <a:rPr lang="fr-BE" dirty="0">
                <a:hlinkClick r:id="rId3"/>
              </a:rPr>
              <a:t>https://eglise.catholique.fr/approfondir-sa-foi/la-celebration-de-la-foi/les-sacrements/la-confirmation/</a:t>
            </a:r>
            <a:endParaRPr lang="fr-BE" dirty="0"/>
          </a:p>
          <a:p>
            <a:r>
              <a:rPr lang="fr-BE" dirty="0">
                <a:hlinkClick r:id="rId4"/>
              </a:rPr>
              <a:t>https://fr.wikipedia.org/wiki/Confirmation</a:t>
            </a:r>
            <a:endParaRPr lang="fr-BE" dirty="0"/>
          </a:p>
          <a:p>
            <a:r>
              <a:rPr lang="fr-BE" dirty="0">
                <a:hlinkClick r:id="rId5"/>
              </a:rPr>
              <a:t>https://www.lepelerin.com/foi-et-spiritualite/questions-de-religions/tout-savoir-sur-la-confirmation-5657</a:t>
            </a:r>
            <a:endParaRPr lang="fr-BE" dirty="0"/>
          </a:p>
          <a:p>
            <a:r>
              <a:rPr lang="fr-BE" dirty="0">
                <a:hlinkClick r:id="rId6"/>
              </a:rPr>
              <a:t>https://www.lejourduseigneur.com/sacrement/confirmation</a:t>
            </a:r>
            <a:endParaRPr lang="fr-BE" dirty="0"/>
          </a:p>
          <a:p>
            <a:r>
              <a:rPr lang="fr-BE" dirty="0">
                <a:hlinkClick r:id="rId7"/>
              </a:rPr>
              <a:t>https://www.ecdq.org/sacrements/confirmation/la-confirmation-cest-quoi/</a:t>
            </a:r>
            <a:endParaRPr lang="fr-BE" dirty="0"/>
          </a:p>
          <a:p>
            <a:r>
              <a:rPr lang="fr-BE" dirty="0">
                <a:hlinkClick r:id="rId8"/>
              </a:rPr>
              <a:t>https://www.youtube.com/watch?v=cTtQo2i0_IQ&amp;ab_channel=KTOTV</a:t>
            </a:r>
            <a:endParaRPr lang="fr-BE" dirty="0"/>
          </a:p>
          <a:p>
            <a:r>
              <a:rPr lang="fr-BE" dirty="0">
                <a:hlinkClick r:id="rId9"/>
              </a:rPr>
              <a:t>https://opusdei.org/fr-be/article/quest-ce-que-la-confirmation/</a:t>
            </a:r>
            <a:endParaRPr lang="fr-BE" dirty="0"/>
          </a:p>
          <a:p>
            <a:r>
              <a:rPr lang="fr-BE" dirty="0">
                <a:hlinkClick r:id="rId10"/>
              </a:rPr>
              <a:t>https://croire.la-croix.com/Definitions/Sacrements/Confirmation/Marques-de-l-Esprit-de-Dieu</a:t>
            </a:r>
            <a:endParaRPr lang="fr-BE" dirty="0"/>
          </a:p>
          <a:p>
            <a:r>
              <a:rPr lang="fr-BE" dirty="0">
                <a:hlinkClick r:id="rId11"/>
              </a:rPr>
              <a:t>https://www.la-croix.com/Definitions/Fetes-religieuses/Pentecote/La-venue-de-l-Esprit</a:t>
            </a:r>
            <a:endParaRPr lang="fr-BE" dirty="0"/>
          </a:p>
          <a:p>
            <a:r>
              <a:rPr lang="fr-BE" dirty="0">
                <a:hlinkClick r:id="rId12"/>
              </a:rPr>
              <a:t>https://www.la-croix.com/Definitions/Lexique/Esprit-saint/Quels-sont-les-dons-de-l-Esprit-saint</a:t>
            </a:r>
            <a:endParaRPr lang="fr-BE" dirty="0"/>
          </a:p>
          <a:p>
            <a:r>
              <a:rPr lang="fr-BE" dirty="0">
                <a:hlinkClick r:id="rId13"/>
              </a:rPr>
              <a:t>https://catechesebw.be/sacrements/confirmation/</a:t>
            </a:r>
            <a:endParaRPr lang="fr-BE" dirty="0"/>
          </a:p>
          <a:p>
            <a:r>
              <a:rPr lang="fr-BE" dirty="0">
                <a:hlinkClick r:id="rId14"/>
              </a:rPr>
              <a:t>http://rue-des-9-templiers.eklablog.com/tournai-visite-eglise-st-jacques-1-a146799770</a:t>
            </a:r>
            <a:endParaRPr lang="fr-BE" dirty="0"/>
          </a:p>
          <a:p>
            <a:endParaRPr lang="fr-BE" dirty="0"/>
          </a:p>
          <a:p>
            <a:endParaRPr lang="fr-BE" dirty="0"/>
          </a:p>
          <a:p>
            <a:endParaRPr lang="fr-BE" dirty="0"/>
          </a:p>
        </p:txBody>
      </p:sp>
      <p:sp>
        <p:nvSpPr>
          <p:cNvPr id="5" name="Espace réservé du numéro de diapositive 4">
            <a:extLst>
              <a:ext uri="{FF2B5EF4-FFF2-40B4-BE49-F238E27FC236}">
                <a16:creationId xmlns:a16="http://schemas.microsoft.com/office/drawing/2014/main" id="{0A9FFB1D-6FA9-31E0-0443-859613E2B43E}"/>
              </a:ext>
            </a:extLst>
          </p:cNvPr>
          <p:cNvSpPr>
            <a:spLocks noGrp="1"/>
          </p:cNvSpPr>
          <p:nvPr>
            <p:ph type="sldNum" sz="quarter" idx="12"/>
          </p:nvPr>
        </p:nvSpPr>
        <p:spPr/>
        <p:txBody>
          <a:bodyPr/>
          <a:lstStyle/>
          <a:p>
            <a:fld id="{03509572-2D70-41D2-9CF7-A9489A74331A}" type="slidenum">
              <a:rPr lang="fr-BE" smtClean="0"/>
              <a:t>20</a:t>
            </a:fld>
            <a:endParaRPr lang="fr-BE"/>
          </a:p>
        </p:txBody>
      </p:sp>
    </p:spTree>
    <p:extLst>
      <p:ext uri="{BB962C8B-B14F-4D97-AF65-F5344CB8AC3E}">
        <p14:creationId xmlns:p14="http://schemas.microsoft.com/office/powerpoint/2010/main" val="528114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F71FC2-DA2B-7621-B05D-CD45A7A6D5F0}"/>
              </a:ext>
            </a:extLst>
          </p:cNvPr>
          <p:cNvSpPr>
            <a:spLocks noGrp="1"/>
          </p:cNvSpPr>
          <p:nvPr>
            <p:ph type="title"/>
          </p:nvPr>
        </p:nvSpPr>
        <p:spPr>
          <a:xfrm>
            <a:off x="1097280" y="286603"/>
            <a:ext cx="10889072" cy="1450757"/>
          </a:xfrm>
        </p:spPr>
        <p:txBody>
          <a:bodyPr>
            <a:normAutofit/>
          </a:bodyPr>
          <a:lstStyle/>
          <a:p>
            <a:pPr algn="ctr"/>
            <a:r>
              <a:rPr lang="fr-FR" dirty="0">
                <a:solidFill>
                  <a:schemeClr val="tx1"/>
                </a:solidFill>
                <a:cs typeface="Times New Roman" panose="02020603050405020304" pitchFamily="18" charset="0"/>
              </a:rPr>
              <a:t>Qu’est que le sacrement de la confirmation ?</a:t>
            </a:r>
            <a:endParaRPr lang="fr-BE" dirty="0">
              <a:solidFill>
                <a:schemeClr val="tx1"/>
              </a:solidFill>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5A991778-BA65-C0F7-508D-D9569B1860C5}"/>
              </a:ext>
            </a:extLst>
          </p:cNvPr>
          <p:cNvSpPr>
            <a:spLocks noGrp="1"/>
          </p:cNvSpPr>
          <p:nvPr>
            <p:ph idx="1"/>
          </p:nvPr>
        </p:nvSpPr>
        <p:spPr>
          <a:xfrm>
            <a:off x="1097279" y="1845734"/>
            <a:ext cx="6454987" cy="4023360"/>
          </a:xfrm>
        </p:spPr>
        <p:txBody>
          <a:bodyPr>
            <a:normAutofit/>
          </a:bodyPr>
          <a:lstStyle/>
          <a:p>
            <a:r>
              <a:rPr lang="fr-FR" b="0" i="0" u="sng" dirty="0">
                <a:solidFill>
                  <a:schemeClr val="tx1"/>
                </a:solidFill>
                <a:effectLst/>
                <a:latin typeface="+mj-lt"/>
              </a:rPr>
              <a:t>Définition :</a:t>
            </a:r>
          </a:p>
          <a:p>
            <a:r>
              <a:rPr lang="fr-FR" b="0" i="0" dirty="0">
                <a:solidFill>
                  <a:schemeClr val="tx1"/>
                </a:solidFill>
                <a:effectLst/>
                <a:latin typeface="+mj-lt"/>
                <a:cs typeface="Times New Roman" panose="02020603050405020304" pitchFamily="18" charset="0"/>
              </a:rPr>
              <a:t>La confirmation est le </a:t>
            </a:r>
            <a:r>
              <a:rPr lang="fr-FR" b="1" i="0" dirty="0">
                <a:solidFill>
                  <a:schemeClr val="tx1"/>
                </a:solidFill>
                <a:effectLst/>
                <a:latin typeface="+mj-lt"/>
                <a:cs typeface="Times New Roman" panose="02020603050405020304" pitchFamily="18" charset="0"/>
              </a:rPr>
              <a:t>SACREMENT</a:t>
            </a:r>
            <a:r>
              <a:rPr lang="fr-FR" b="0" i="0" dirty="0">
                <a:solidFill>
                  <a:schemeClr val="tx1"/>
                </a:solidFill>
                <a:effectLst/>
                <a:latin typeface="+mj-lt"/>
                <a:cs typeface="Times New Roman" panose="02020603050405020304" pitchFamily="18" charset="0"/>
              </a:rPr>
              <a:t> qui donne l’Esprit Saint pour nous enraciner plus profondément dans notre vie d’enfant de Dieu et nous unir plus fermement au Christ.</a:t>
            </a:r>
            <a:endParaRPr lang="fr-BE" dirty="0">
              <a:solidFill>
                <a:schemeClr val="tx1"/>
              </a:solidFill>
              <a:latin typeface="+mj-lt"/>
              <a:cs typeface="Times New Roman" panose="02020603050405020304" pitchFamily="18" charset="0"/>
            </a:endParaRPr>
          </a:p>
        </p:txBody>
      </p:sp>
      <p:pic>
        <p:nvPicPr>
          <p:cNvPr id="4" name="Image 3">
            <a:extLst>
              <a:ext uri="{FF2B5EF4-FFF2-40B4-BE49-F238E27FC236}">
                <a16:creationId xmlns:a16="http://schemas.microsoft.com/office/drawing/2014/main" id="{0427A4D0-D234-04EA-76ED-5C410054A4A7}"/>
              </a:ext>
            </a:extLst>
          </p:cNvPr>
          <p:cNvPicPr>
            <a:picLocks noChangeAspect="1"/>
          </p:cNvPicPr>
          <p:nvPr/>
        </p:nvPicPr>
        <p:blipFill rotWithShape="1">
          <a:blip r:embed="rId3"/>
          <a:srcRect l="24617" r="14869" b="4"/>
          <a:stretch/>
        </p:blipFill>
        <p:spPr>
          <a:xfrm>
            <a:off x="8020571" y="2246824"/>
            <a:ext cx="3135109" cy="3471012"/>
          </a:xfrm>
          <a:prstGeom prst="rect">
            <a:avLst/>
          </a:prstGeom>
        </p:spPr>
      </p:pic>
      <p:sp>
        <p:nvSpPr>
          <p:cNvPr id="6" name="Espace réservé du numéro de diapositive 5">
            <a:extLst>
              <a:ext uri="{FF2B5EF4-FFF2-40B4-BE49-F238E27FC236}">
                <a16:creationId xmlns:a16="http://schemas.microsoft.com/office/drawing/2014/main" id="{A517CD7E-A0F9-C69E-1394-07CDB96FCA79}"/>
              </a:ext>
            </a:extLst>
          </p:cNvPr>
          <p:cNvSpPr>
            <a:spLocks noGrp="1"/>
          </p:cNvSpPr>
          <p:nvPr>
            <p:ph type="sldNum" sz="quarter" idx="12"/>
          </p:nvPr>
        </p:nvSpPr>
        <p:spPr/>
        <p:txBody>
          <a:bodyPr/>
          <a:lstStyle/>
          <a:p>
            <a:fld id="{03509572-2D70-41D2-9CF7-A9489A74331A}" type="slidenum">
              <a:rPr lang="fr-BE" smtClean="0"/>
              <a:t>3</a:t>
            </a:fld>
            <a:endParaRPr lang="fr-BE"/>
          </a:p>
        </p:txBody>
      </p:sp>
    </p:spTree>
    <p:extLst>
      <p:ext uri="{BB962C8B-B14F-4D97-AF65-F5344CB8AC3E}">
        <p14:creationId xmlns:p14="http://schemas.microsoft.com/office/powerpoint/2010/main" val="3364589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21"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373419-4F16-5049-4486-550CDA248E88}"/>
              </a:ext>
            </a:extLst>
          </p:cNvPr>
          <p:cNvSpPr>
            <a:spLocks noGrp="1"/>
          </p:cNvSpPr>
          <p:nvPr>
            <p:ph type="title"/>
          </p:nvPr>
        </p:nvSpPr>
        <p:spPr/>
        <p:txBody>
          <a:bodyPr/>
          <a:lstStyle/>
          <a:p>
            <a:pPr algn="ctr"/>
            <a:r>
              <a:rPr lang="fr-FR" dirty="0">
                <a:solidFill>
                  <a:schemeClr val="tx1"/>
                </a:solidFill>
              </a:rPr>
              <a:t>Sommaire</a:t>
            </a:r>
            <a:endParaRPr lang="fr-BE" dirty="0">
              <a:solidFill>
                <a:schemeClr val="tx1"/>
              </a:solidFill>
            </a:endParaRPr>
          </a:p>
        </p:txBody>
      </p:sp>
      <p:grpSp>
        <p:nvGrpSpPr>
          <p:cNvPr id="4" name="Groupe 3">
            <a:extLst>
              <a:ext uri="{FF2B5EF4-FFF2-40B4-BE49-F238E27FC236}">
                <a16:creationId xmlns:a16="http://schemas.microsoft.com/office/drawing/2014/main" id="{550C61E2-96E6-70AD-B3BF-A639CC081369}"/>
              </a:ext>
            </a:extLst>
          </p:cNvPr>
          <p:cNvGrpSpPr/>
          <p:nvPr/>
        </p:nvGrpSpPr>
        <p:grpSpPr>
          <a:xfrm>
            <a:off x="1072150" y="2050889"/>
            <a:ext cx="5965032" cy="514800"/>
            <a:chOff x="0" y="4565947"/>
            <a:chExt cx="5965032" cy="514800"/>
          </a:xfrm>
          <a:solidFill>
            <a:srgbClr val="C00000"/>
          </a:solidFill>
        </p:grpSpPr>
        <p:sp>
          <p:nvSpPr>
            <p:cNvPr id="5" name="Rectangle : coins arrondis 4">
              <a:extLst>
                <a:ext uri="{FF2B5EF4-FFF2-40B4-BE49-F238E27FC236}">
                  <a16:creationId xmlns:a16="http://schemas.microsoft.com/office/drawing/2014/main" id="{4A09EE2B-2EA9-41B1-3F1E-2190A44118DA}"/>
                </a:ext>
              </a:extLst>
            </p:cNvPr>
            <p:cNvSpPr/>
            <p:nvPr/>
          </p:nvSpPr>
          <p:spPr>
            <a:xfrm>
              <a:off x="0" y="4565947"/>
              <a:ext cx="5965032" cy="514800"/>
            </a:xfrm>
            <a:prstGeom prst="roundRect">
              <a:avLst/>
            </a:prstGeom>
            <a:solidFill>
              <a:srgbClr val="C00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6" name="Rectangle : coins arrondis 4">
              <a:extLst>
                <a:ext uri="{FF2B5EF4-FFF2-40B4-BE49-F238E27FC236}">
                  <a16:creationId xmlns:a16="http://schemas.microsoft.com/office/drawing/2014/main" id="{A386E9C9-5F37-5D4B-CBAE-34B5B4AE7ABB}"/>
                </a:ext>
              </a:extLst>
            </p:cNvPr>
            <p:cNvSpPr txBox="1"/>
            <p:nvPr/>
          </p:nvSpPr>
          <p:spPr>
            <a:xfrm>
              <a:off x="50260" y="4596996"/>
              <a:ext cx="5824490" cy="464540"/>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400" dirty="0">
                  <a:solidFill>
                    <a:schemeClr val="bg1"/>
                  </a:solidFill>
                  <a:cs typeface="Times New Roman" panose="02020603050405020304" pitchFamily="18" charset="0"/>
                </a:rPr>
                <a:t>Qu’est que le sacrement de la confirmation ?</a:t>
              </a:r>
              <a:endParaRPr lang="fr-BE" sz="2400" kern="1200" dirty="0">
                <a:solidFill>
                  <a:schemeClr val="bg1"/>
                </a:solidFill>
              </a:endParaRPr>
            </a:p>
          </p:txBody>
        </p:sp>
      </p:grpSp>
      <p:grpSp>
        <p:nvGrpSpPr>
          <p:cNvPr id="7" name="Groupe 6">
            <a:extLst>
              <a:ext uri="{FF2B5EF4-FFF2-40B4-BE49-F238E27FC236}">
                <a16:creationId xmlns:a16="http://schemas.microsoft.com/office/drawing/2014/main" id="{33CD312C-296A-15B3-FCCB-8FA8144AA119}"/>
              </a:ext>
            </a:extLst>
          </p:cNvPr>
          <p:cNvGrpSpPr/>
          <p:nvPr/>
        </p:nvGrpSpPr>
        <p:grpSpPr>
          <a:xfrm>
            <a:off x="1072150" y="4012322"/>
            <a:ext cx="5965032" cy="514800"/>
            <a:chOff x="0" y="4565947"/>
            <a:chExt cx="5965032" cy="514800"/>
          </a:xfrm>
          <a:solidFill>
            <a:srgbClr val="0070C0"/>
          </a:solidFill>
        </p:grpSpPr>
        <p:sp>
          <p:nvSpPr>
            <p:cNvPr id="8" name="Rectangle : coins arrondis 7">
              <a:extLst>
                <a:ext uri="{FF2B5EF4-FFF2-40B4-BE49-F238E27FC236}">
                  <a16:creationId xmlns:a16="http://schemas.microsoft.com/office/drawing/2014/main" id="{BB7D7BC8-C738-D00A-1055-692D47A1B1A9}"/>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9" name="Rectangle : coins arrondis 4">
              <a:extLst>
                <a:ext uri="{FF2B5EF4-FFF2-40B4-BE49-F238E27FC236}">
                  <a16:creationId xmlns:a16="http://schemas.microsoft.com/office/drawing/2014/main" id="{61646C87-2376-E879-BFDE-723609394D3B}"/>
                </a:ext>
              </a:extLst>
            </p:cNvPr>
            <p:cNvSpPr txBox="1"/>
            <p:nvPr/>
          </p:nvSpPr>
          <p:spPr>
            <a:xfrm>
              <a:off x="50260" y="4591077"/>
              <a:ext cx="57736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Les grandes étapes de la confirmation</a:t>
              </a:r>
            </a:p>
          </p:txBody>
        </p:sp>
      </p:grpSp>
      <p:grpSp>
        <p:nvGrpSpPr>
          <p:cNvPr id="16" name="Groupe 15">
            <a:extLst>
              <a:ext uri="{FF2B5EF4-FFF2-40B4-BE49-F238E27FC236}">
                <a16:creationId xmlns:a16="http://schemas.microsoft.com/office/drawing/2014/main" id="{7A5338F9-90EA-FF8A-F155-2602ADE51776}"/>
              </a:ext>
            </a:extLst>
          </p:cNvPr>
          <p:cNvGrpSpPr/>
          <p:nvPr/>
        </p:nvGrpSpPr>
        <p:grpSpPr>
          <a:xfrm>
            <a:off x="1072150" y="4666133"/>
            <a:ext cx="5965032" cy="514800"/>
            <a:chOff x="0" y="4565947"/>
            <a:chExt cx="5965032" cy="514800"/>
          </a:xfrm>
          <a:solidFill>
            <a:srgbClr val="7030A0"/>
          </a:solidFill>
        </p:grpSpPr>
        <p:sp>
          <p:nvSpPr>
            <p:cNvPr id="17" name="Rectangle : coins arrondis 16">
              <a:extLst>
                <a:ext uri="{FF2B5EF4-FFF2-40B4-BE49-F238E27FC236}">
                  <a16:creationId xmlns:a16="http://schemas.microsoft.com/office/drawing/2014/main" id="{91AD51F7-6208-3C6C-E711-1C666FB8C1BB}"/>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8" name="Rectangle : coins arrondis 4">
              <a:extLst>
                <a:ext uri="{FF2B5EF4-FFF2-40B4-BE49-F238E27FC236}">
                  <a16:creationId xmlns:a16="http://schemas.microsoft.com/office/drawing/2014/main" id="{B8541E7A-650C-4B84-ABD3-1451CCED37B7}"/>
                </a:ext>
              </a:extLst>
            </p:cNvPr>
            <p:cNvSpPr txBox="1"/>
            <p:nvPr/>
          </p:nvSpPr>
          <p:spPr>
            <a:xfrm>
              <a:off x="50260" y="4591077"/>
              <a:ext cx="58244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Vidéo Récapitulative</a:t>
              </a:r>
            </a:p>
          </p:txBody>
        </p:sp>
      </p:grpSp>
      <p:grpSp>
        <p:nvGrpSpPr>
          <p:cNvPr id="19" name="Groupe 18">
            <a:extLst>
              <a:ext uri="{FF2B5EF4-FFF2-40B4-BE49-F238E27FC236}">
                <a16:creationId xmlns:a16="http://schemas.microsoft.com/office/drawing/2014/main" id="{EC2A9E4C-FF8C-0A0F-D231-A3C61A598953}"/>
              </a:ext>
            </a:extLst>
          </p:cNvPr>
          <p:cNvGrpSpPr/>
          <p:nvPr/>
        </p:nvGrpSpPr>
        <p:grpSpPr>
          <a:xfrm>
            <a:off x="1072150" y="2704700"/>
            <a:ext cx="5965032" cy="514800"/>
            <a:chOff x="0" y="4565947"/>
            <a:chExt cx="5965032" cy="514800"/>
          </a:xfrm>
          <a:solidFill>
            <a:srgbClr val="FFC000"/>
          </a:solidFill>
        </p:grpSpPr>
        <p:sp>
          <p:nvSpPr>
            <p:cNvPr id="20" name="Rectangle : coins arrondis 19">
              <a:extLst>
                <a:ext uri="{FF2B5EF4-FFF2-40B4-BE49-F238E27FC236}">
                  <a16:creationId xmlns:a16="http://schemas.microsoft.com/office/drawing/2014/main" id="{5054F0BB-60FF-5FD1-2771-30FDE6857B56}"/>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1" name="Rectangle : coins arrondis 4">
              <a:extLst>
                <a:ext uri="{FF2B5EF4-FFF2-40B4-BE49-F238E27FC236}">
                  <a16:creationId xmlns:a16="http://schemas.microsoft.com/office/drawing/2014/main" id="{2648F63A-D498-BF5F-538D-CA8114500F5D}"/>
                </a:ext>
              </a:extLst>
            </p:cNvPr>
            <p:cNvSpPr txBox="1"/>
            <p:nvPr/>
          </p:nvSpPr>
          <p:spPr>
            <a:xfrm>
              <a:off x="50260" y="4591077"/>
              <a:ext cx="58244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Les 7 Sacremen</a:t>
              </a:r>
              <a:r>
                <a:rPr lang="fr-BE" sz="2200" dirty="0"/>
                <a:t>ts</a:t>
              </a:r>
              <a:endParaRPr lang="fr-BE" sz="2200" kern="1200" dirty="0"/>
            </a:p>
          </p:txBody>
        </p:sp>
      </p:grpSp>
      <p:grpSp>
        <p:nvGrpSpPr>
          <p:cNvPr id="12" name="Groupe 11">
            <a:extLst>
              <a:ext uri="{FF2B5EF4-FFF2-40B4-BE49-F238E27FC236}">
                <a16:creationId xmlns:a16="http://schemas.microsoft.com/office/drawing/2014/main" id="{969ADC74-0785-5EE3-E472-D27F9DFD6453}"/>
              </a:ext>
            </a:extLst>
          </p:cNvPr>
          <p:cNvGrpSpPr/>
          <p:nvPr/>
        </p:nvGrpSpPr>
        <p:grpSpPr>
          <a:xfrm>
            <a:off x="1072150" y="3358511"/>
            <a:ext cx="5965032" cy="514800"/>
            <a:chOff x="0" y="4565947"/>
            <a:chExt cx="5965032" cy="514800"/>
          </a:xfrm>
          <a:solidFill>
            <a:srgbClr val="00B050"/>
          </a:solidFill>
        </p:grpSpPr>
        <p:sp>
          <p:nvSpPr>
            <p:cNvPr id="13" name="Rectangle : coins arrondis 12">
              <a:extLst>
                <a:ext uri="{FF2B5EF4-FFF2-40B4-BE49-F238E27FC236}">
                  <a16:creationId xmlns:a16="http://schemas.microsoft.com/office/drawing/2014/main" id="{89D7806E-F3F5-80D6-2FEA-5F92D635304D}"/>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 name="Rectangle : coins arrondis 4">
              <a:extLst>
                <a:ext uri="{FF2B5EF4-FFF2-40B4-BE49-F238E27FC236}">
                  <a16:creationId xmlns:a16="http://schemas.microsoft.com/office/drawing/2014/main" id="{86E897E9-B97A-32B4-2637-C2B1BA28EB3B}"/>
                </a:ext>
              </a:extLst>
            </p:cNvPr>
            <p:cNvSpPr txBox="1"/>
            <p:nvPr/>
          </p:nvSpPr>
          <p:spPr>
            <a:xfrm>
              <a:off x="50260" y="4591077"/>
              <a:ext cx="58244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Les vitraux de l’</a:t>
              </a:r>
              <a:r>
                <a:rPr lang="fr-BE" sz="2200" dirty="0"/>
                <a:t>é</a:t>
              </a:r>
              <a:r>
                <a:rPr lang="fr-BE" sz="2200" kern="1200" dirty="0"/>
                <a:t>glise Saint-Jacques </a:t>
              </a:r>
            </a:p>
          </p:txBody>
        </p:sp>
      </p:grpSp>
      <p:sp>
        <p:nvSpPr>
          <p:cNvPr id="22" name="Espace réservé du numéro de diapositive 21">
            <a:extLst>
              <a:ext uri="{FF2B5EF4-FFF2-40B4-BE49-F238E27FC236}">
                <a16:creationId xmlns:a16="http://schemas.microsoft.com/office/drawing/2014/main" id="{31825CDB-642C-4884-9A18-C0264A9E8F5E}"/>
              </a:ext>
            </a:extLst>
          </p:cNvPr>
          <p:cNvSpPr>
            <a:spLocks noGrp="1"/>
          </p:cNvSpPr>
          <p:nvPr>
            <p:ph type="sldNum" sz="quarter" idx="12"/>
          </p:nvPr>
        </p:nvSpPr>
        <p:spPr/>
        <p:txBody>
          <a:bodyPr/>
          <a:lstStyle/>
          <a:p>
            <a:fld id="{03509572-2D70-41D2-9CF7-A9489A74331A}" type="slidenum">
              <a:rPr lang="fr-BE" smtClean="0"/>
              <a:t>4</a:t>
            </a:fld>
            <a:endParaRPr lang="fr-BE"/>
          </a:p>
        </p:txBody>
      </p:sp>
    </p:spTree>
    <p:extLst>
      <p:ext uri="{BB962C8B-B14F-4D97-AF65-F5344CB8AC3E}">
        <p14:creationId xmlns:p14="http://schemas.microsoft.com/office/powerpoint/2010/main" val="3190575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8EF6BD-7908-9A9D-FDA0-105F1394D761}"/>
              </a:ext>
            </a:extLst>
          </p:cNvPr>
          <p:cNvSpPr>
            <a:spLocks noGrp="1"/>
          </p:cNvSpPr>
          <p:nvPr>
            <p:ph type="title"/>
          </p:nvPr>
        </p:nvSpPr>
        <p:spPr/>
        <p:txBody>
          <a:bodyPr/>
          <a:lstStyle/>
          <a:p>
            <a:pPr algn="ctr"/>
            <a:r>
              <a:rPr lang="fr-FR" dirty="0">
                <a:solidFill>
                  <a:schemeClr val="tx1"/>
                </a:solidFill>
              </a:rPr>
              <a:t>Les 7 sacrements</a:t>
            </a:r>
            <a:endParaRPr lang="fr-BE" dirty="0">
              <a:solidFill>
                <a:schemeClr val="tx1"/>
              </a:solidFill>
            </a:endParaRPr>
          </a:p>
        </p:txBody>
      </p:sp>
      <p:grpSp>
        <p:nvGrpSpPr>
          <p:cNvPr id="22" name="Groupe 21">
            <a:extLst>
              <a:ext uri="{FF2B5EF4-FFF2-40B4-BE49-F238E27FC236}">
                <a16:creationId xmlns:a16="http://schemas.microsoft.com/office/drawing/2014/main" id="{3CE39B6B-0D8F-8E09-6FC0-B83CA878513F}"/>
              </a:ext>
            </a:extLst>
          </p:cNvPr>
          <p:cNvGrpSpPr/>
          <p:nvPr/>
        </p:nvGrpSpPr>
        <p:grpSpPr>
          <a:xfrm>
            <a:off x="9819103" y="2211677"/>
            <a:ext cx="1288952" cy="773371"/>
            <a:chOff x="3613379" y="236346"/>
            <a:chExt cx="1288952" cy="773371"/>
          </a:xfrm>
        </p:grpSpPr>
        <p:sp>
          <p:nvSpPr>
            <p:cNvPr id="23" name="Rectangle : coins arrondis 22">
              <a:extLst>
                <a:ext uri="{FF2B5EF4-FFF2-40B4-BE49-F238E27FC236}">
                  <a16:creationId xmlns:a16="http://schemas.microsoft.com/office/drawing/2014/main" id="{C14A99B1-D3DE-0FBC-9FB5-89110A57A537}"/>
                </a:ext>
              </a:extLst>
            </p:cNvPr>
            <p:cNvSpPr/>
            <p:nvPr/>
          </p:nvSpPr>
          <p:spPr>
            <a:xfrm>
              <a:off x="3613379" y="236346"/>
              <a:ext cx="1288952" cy="773371"/>
            </a:xfrm>
            <a:prstGeom prst="roundRect">
              <a:avLst>
                <a:gd name="adj" fmla="val 10000"/>
              </a:avLst>
            </a:prstGeom>
            <a:solidFill>
              <a:srgbClr val="0070C0"/>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24" name="Rectangle : coins arrondis 12">
              <a:extLst>
                <a:ext uri="{FF2B5EF4-FFF2-40B4-BE49-F238E27FC236}">
                  <a16:creationId xmlns:a16="http://schemas.microsoft.com/office/drawing/2014/main" id="{4A8E8CA0-00EC-2F16-04F8-039D18411B1E}"/>
                </a:ext>
              </a:extLst>
            </p:cNvPr>
            <p:cNvSpPr txBox="1"/>
            <p:nvPr/>
          </p:nvSpPr>
          <p:spPr>
            <a:xfrm>
              <a:off x="3636030" y="258997"/>
              <a:ext cx="1243650" cy="7280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Guérison</a:t>
              </a:r>
            </a:p>
          </p:txBody>
        </p:sp>
      </p:grpSp>
      <p:grpSp>
        <p:nvGrpSpPr>
          <p:cNvPr id="49" name="Groupe 48">
            <a:extLst>
              <a:ext uri="{FF2B5EF4-FFF2-40B4-BE49-F238E27FC236}">
                <a16:creationId xmlns:a16="http://schemas.microsoft.com/office/drawing/2014/main" id="{49642E8E-A780-37CB-5D7A-B96664E7B09B}"/>
              </a:ext>
            </a:extLst>
          </p:cNvPr>
          <p:cNvGrpSpPr/>
          <p:nvPr/>
        </p:nvGrpSpPr>
        <p:grpSpPr>
          <a:xfrm>
            <a:off x="1709894" y="2207925"/>
            <a:ext cx="1288952" cy="773371"/>
            <a:chOff x="3613379" y="236346"/>
            <a:chExt cx="1288952" cy="773371"/>
          </a:xfrm>
          <a:solidFill>
            <a:srgbClr val="FFC000"/>
          </a:solidFill>
        </p:grpSpPr>
        <p:sp>
          <p:nvSpPr>
            <p:cNvPr id="50" name="Rectangle : coins arrondis 49">
              <a:extLst>
                <a:ext uri="{FF2B5EF4-FFF2-40B4-BE49-F238E27FC236}">
                  <a16:creationId xmlns:a16="http://schemas.microsoft.com/office/drawing/2014/main" id="{5DC01551-C418-7197-14D0-1EFC0CF92814}"/>
                </a:ext>
              </a:extLst>
            </p:cNvPr>
            <p:cNvSpPr/>
            <p:nvPr/>
          </p:nvSpPr>
          <p:spPr>
            <a:xfrm>
              <a:off x="3613379" y="236346"/>
              <a:ext cx="1288952" cy="773371"/>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51" name="Rectangle : coins arrondis 12">
              <a:extLst>
                <a:ext uri="{FF2B5EF4-FFF2-40B4-BE49-F238E27FC236}">
                  <a16:creationId xmlns:a16="http://schemas.microsoft.com/office/drawing/2014/main" id="{B673C49D-C327-6743-1FCE-C80498011088}"/>
                </a:ext>
              </a:extLst>
            </p:cNvPr>
            <p:cNvSpPr txBox="1"/>
            <p:nvPr/>
          </p:nvSpPr>
          <p:spPr>
            <a:xfrm>
              <a:off x="3636030" y="258997"/>
              <a:ext cx="1243650" cy="7280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Initiation</a:t>
              </a:r>
            </a:p>
          </p:txBody>
        </p:sp>
      </p:grpSp>
      <p:grpSp>
        <p:nvGrpSpPr>
          <p:cNvPr id="52" name="Groupe 51">
            <a:extLst>
              <a:ext uri="{FF2B5EF4-FFF2-40B4-BE49-F238E27FC236}">
                <a16:creationId xmlns:a16="http://schemas.microsoft.com/office/drawing/2014/main" id="{F8EA6ACD-CA64-15AA-4FF6-4C4C68DFC9CC}"/>
              </a:ext>
            </a:extLst>
          </p:cNvPr>
          <p:cNvGrpSpPr/>
          <p:nvPr/>
        </p:nvGrpSpPr>
        <p:grpSpPr>
          <a:xfrm>
            <a:off x="6161167" y="2207926"/>
            <a:ext cx="1288952" cy="773371"/>
            <a:chOff x="3613379" y="236346"/>
            <a:chExt cx="1288952" cy="773371"/>
          </a:xfrm>
          <a:solidFill>
            <a:srgbClr val="00B050"/>
          </a:solidFill>
        </p:grpSpPr>
        <p:sp>
          <p:nvSpPr>
            <p:cNvPr id="53" name="Rectangle : coins arrondis 52">
              <a:extLst>
                <a:ext uri="{FF2B5EF4-FFF2-40B4-BE49-F238E27FC236}">
                  <a16:creationId xmlns:a16="http://schemas.microsoft.com/office/drawing/2014/main" id="{E01B5613-19DA-CEAF-8182-8F46CE7FFE0E}"/>
                </a:ext>
              </a:extLst>
            </p:cNvPr>
            <p:cNvSpPr/>
            <p:nvPr/>
          </p:nvSpPr>
          <p:spPr>
            <a:xfrm>
              <a:off x="3613379" y="236346"/>
              <a:ext cx="1288952" cy="773371"/>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54" name="Rectangle : coins arrondis 12">
              <a:extLst>
                <a:ext uri="{FF2B5EF4-FFF2-40B4-BE49-F238E27FC236}">
                  <a16:creationId xmlns:a16="http://schemas.microsoft.com/office/drawing/2014/main" id="{6E3486F6-BDEB-969B-8A61-A099B40D60B1}"/>
                </a:ext>
              </a:extLst>
            </p:cNvPr>
            <p:cNvSpPr txBox="1"/>
            <p:nvPr/>
          </p:nvSpPr>
          <p:spPr>
            <a:xfrm>
              <a:off x="3636030" y="258997"/>
              <a:ext cx="1243650" cy="7280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Engagement</a:t>
              </a:r>
            </a:p>
          </p:txBody>
        </p:sp>
      </p:grpSp>
      <p:grpSp>
        <p:nvGrpSpPr>
          <p:cNvPr id="58" name="Groupe 57">
            <a:extLst>
              <a:ext uri="{FF2B5EF4-FFF2-40B4-BE49-F238E27FC236}">
                <a16:creationId xmlns:a16="http://schemas.microsoft.com/office/drawing/2014/main" id="{87ED087E-84CC-66FC-98D3-5E8C269D4F70}"/>
              </a:ext>
            </a:extLst>
          </p:cNvPr>
          <p:cNvGrpSpPr/>
          <p:nvPr/>
        </p:nvGrpSpPr>
        <p:grpSpPr>
          <a:xfrm>
            <a:off x="109191" y="3641974"/>
            <a:ext cx="1288952" cy="773371"/>
            <a:chOff x="3613379" y="236346"/>
            <a:chExt cx="1288952" cy="773371"/>
          </a:xfrm>
          <a:solidFill>
            <a:srgbClr val="FFC000"/>
          </a:solidFill>
        </p:grpSpPr>
        <p:sp>
          <p:nvSpPr>
            <p:cNvPr id="59" name="Rectangle : coins arrondis 58">
              <a:extLst>
                <a:ext uri="{FF2B5EF4-FFF2-40B4-BE49-F238E27FC236}">
                  <a16:creationId xmlns:a16="http://schemas.microsoft.com/office/drawing/2014/main" id="{77F64359-243E-ACB0-3868-DFD4549C2A66}"/>
                </a:ext>
              </a:extLst>
            </p:cNvPr>
            <p:cNvSpPr/>
            <p:nvPr/>
          </p:nvSpPr>
          <p:spPr>
            <a:xfrm>
              <a:off x="3613379" y="236346"/>
              <a:ext cx="1288952" cy="773371"/>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60" name="Rectangle : coins arrondis 12">
              <a:extLst>
                <a:ext uri="{FF2B5EF4-FFF2-40B4-BE49-F238E27FC236}">
                  <a16:creationId xmlns:a16="http://schemas.microsoft.com/office/drawing/2014/main" id="{0039CD61-D3C8-0DBD-B306-557EB91AFFAE}"/>
                </a:ext>
              </a:extLst>
            </p:cNvPr>
            <p:cNvSpPr txBox="1"/>
            <p:nvPr/>
          </p:nvSpPr>
          <p:spPr>
            <a:xfrm>
              <a:off x="3636030" y="258997"/>
              <a:ext cx="1243650" cy="7280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Baptême</a:t>
              </a:r>
            </a:p>
          </p:txBody>
        </p:sp>
      </p:grpSp>
      <p:grpSp>
        <p:nvGrpSpPr>
          <p:cNvPr id="61" name="Groupe 60">
            <a:extLst>
              <a:ext uri="{FF2B5EF4-FFF2-40B4-BE49-F238E27FC236}">
                <a16:creationId xmlns:a16="http://schemas.microsoft.com/office/drawing/2014/main" id="{2E311E05-328C-4C35-EE2E-469F97005200}"/>
              </a:ext>
            </a:extLst>
          </p:cNvPr>
          <p:cNvGrpSpPr/>
          <p:nvPr/>
        </p:nvGrpSpPr>
        <p:grpSpPr>
          <a:xfrm>
            <a:off x="1709894" y="3641974"/>
            <a:ext cx="1288952" cy="773371"/>
            <a:chOff x="3613379" y="236346"/>
            <a:chExt cx="1288952" cy="773371"/>
          </a:xfrm>
          <a:solidFill>
            <a:srgbClr val="FFC000"/>
          </a:solidFill>
        </p:grpSpPr>
        <p:sp>
          <p:nvSpPr>
            <p:cNvPr id="62" name="Rectangle : coins arrondis 61">
              <a:extLst>
                <a:ext uri="{FF2B5EF4-FFF2-40B4-BE49-F238E27FC236}">
                  <a16:creationId xmlns:a16="http://schemas.microsoft.com/office/drawing/2014/main" id="{4FD29F5D-1F62-2143-AC63-594A2580A8A2}"/>
                </a:ext>
              </a:extLst>
            </p:cNvPr>
            <p:cNvSpPr/>
            <p:nvPr/>
          </p:nvSpPr>
          <p:spPr>
            <a:xfrm>
              <a:off x="3613379" y="236346"/>
              <a:ext cx="1288952" cy="773371"/>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63" name="Rectangle : coins arrondis 12">
              <a:extLst>
                <a:ext uri="{FF2B5EF4-FFF2-40B4-BE49-F238E27FC236}">
                  <a16:creationId xmlns:a16="http://schemas.microsoft.com/office/drawing/2014/main" id="{4443EF73-CD84-127B-82A1-EC001E8AE0E5}"/>
                </a:ext>
              </a:extLst>
            </p:cNvPr>
            <p:cNvSpPr txBox="1"/>
            <p:nvPr/>
          </p:nvSpPr>
          <p:spPr>
            <a:xfrm>
              <a:off x="3636030" y="258997"/>
              <a:ext cx="1243650" cy="7280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Eucharistie</a:t>
              </a:r>
            </a:p>
          </p:txBody>
        </p:sp>
      </p:grpSp>
      <p:grpSp>
        <p:nvGrpSpPr>
          <p:cNvPr id="64" name="Groupe 63">
            <a:extLst>
              <a:ext uri="{FF2B5EF4-FFF2-40B4-BE49-F238E27FC236}">
                <a16:creationId xmlns:a16="http://schemas.microsoft.com/office/drawing/2014/main" id="{89572869-35D7-5D08-C5F2-D39B3861463C}"/>
              </a:ext>
            </a:extLst>
          </p:cNvPr>
          <p:cNvGrpSpPr/>
          <p:nvPr/>
        </p:nvGrpSpPr>
        <p:grpSpPr>
          <a:xfrm>
            <a:off x="3310597" y="3641974"/>
            <a:ext cx="1288952" cy="773371"/>
            <a:chOff x="3613379" y="236346"/>
            <a:chExt cx="1288952" cy="773371"/>
          </a:xfrm>
          <a:solidFill>
            <a:srgbClr val="FFC000"/>
          </a:solidFill>
        </p:grpSpPr>
        <p:sp>
          <p:nvSpPr>
            <p:cNvPr id="65" name="Rectangle : coins arrondis 64">
              <a:extLst>
                <a:ext uri="{FF2B5EF4-FFF2-40B4-BE49-F238E27FC236}">
                  <a16:creationId xmlns:a16="http://schemas.microsoft.com/office/drawing/2014/main" id="{E436F142-7EB2-4A5C-623A-72DE53C45556}"/>
                </a:ext>
              </a:extLst>
            </p:cNvPr>
            <p:cNvSpPr/>
            <p:nvPr/>
          </p:nvSpPr>
          <p:spPr>
            <a:xfrm>
              <a:off x="3613379" y="236346"/>
              <a:ext cx="1288952" cy="773371"/>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66" name="Rectangle : coins arrondis 12">
              <a:extLst>
                <a:ext uri="{FF2B5EF4-FFF2-40B4-BE49-F238E27FC236}">
                  <a16:creationId xmlns:a16="http://schemas.microsoft.com/office/drawing/2014/main" id="{AE59DEE1-0390-81AC-1FD5-23CB8E64E28E}"/>
                </a:ext>
              </a:extLst>
            </p:cNvPr>
            <p:cNvSpPr txBox="1"/>
            <p:nvPr/>
          </p:nvSpPr>
          <p:spPr>
            <a:xfrm>
              <a:off x="3636030" y="258997"/>
              <a:ext cx="1243650" cy="7280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Confirmation</a:t>
              </a:r>
            </a:p>
          </p:txBody>
        </p:sp>
      </p:grpSp>
      <p:grpSp>
        <p:nvGrpSpPr>
          <p:cNvPr id="67" name="Groupe 66">
            <a:extLst>
              <a:ext uri="{FF2B5EF4-FFF2-40B4-BE49-F238E27FC236}">
                <a16:creationId xmlns:a16="http://schemas.microsoft.com/office/drawing/2014/main" id="{278E2967-FA5B-A0B2-C599-BF72E8A00AC8}"/>
              </a:ext>
            </a:extLst>
          </p:cNvPr>
          <p:cNvGrpSpPr/>
          <p:nvPr/>
        </p:nvGrpSpPr>
        <p:grpSpPr>
          <a:xfrm>
            <a:off x="5366759" y="3641974"/>
            <a:ext cx="1288952" cy="773371"/>
            <a:chOff x="3613379" y="236346"/>
            <a:chExt cx="1288952" cy="773371"/>
          </a:xfrm>
          <a:solidFill>
            <a:srgbClr val="00B050"/>
          </a:solidFill>
        </p:grpSpPr>
        <p:sp>
          <p:nvSpPr>
            <p:cNvPr id="68" name="Rectangle : coins arrondis 67">
              <a:extLst>
                <a:ext uri="{FF2B5EF4-FFF2-40B4-BE49-F238E27FC236}">
                  <a16:creationId xmlns:a16="http://schemas.microsoft.com/office/drawing/2014/main" id="{EA22E654-363C-B1D0-6B9B-CB7E8159BB6E}"/>
                </a:ext>
              </a:extLst>
            </p:cNvPr>
            <p:cNvSpPr/>
            <p:nvPr/>
          </p:nvSpPr>
          <p:spPr>
            <a:xfrm>
              <a:off x="3613379" y="236346"/>
              <a:ext cx="1288952" cy="773371"/>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69" name="Rectangle : coins arrondis 12">
              <a:extLst>
                <a:ext uri="{FF2B5EF4-FFF2-40B4-BE49-F238E27FC236}">
                  <a16:creationId xmlns:a16="http://schemas.microsoft.com/office/drawing/2014/main" id="{41F38DAF-B0F3-A3D6-5A41-DF4026450752}"/>
                </a:ext>
              </a:extLst>
            </p:cNvPr>
            <p:cNvSpPr txBox="1"/>
            <p:nvPr/>
          </p:nvSpPr>
          <p:spPr>
            <a:xfrm>
              <a:off x="3636030" y="258997"/>
              <a:ext cx="1243650" cy="7280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dirty="0"/>
                <a:t>Mariage</a:t>
              </a:r>
            </a:p>
          </p:txBody>
        </p:sp>
      </p:grpSp>
      <p:grpSp>
        <p:nvGrpSpPr>
          <p:cNvPr id="70" name="Groupe 69">
            <a:extLst>
              <a:ext uri="{FF2B5EF4-FFF2-40B4-BE49-F238E27FC236}">
                <a16:creationId xmlns:a16="http://schemas.microsoft.com/office/drawing/2014/main" id="{7C0BE43A-6079-4548-BC7B-BB841D35722A}"/>
              </a:ext>
            </a:extLst>
          </p:cNvPr>
          <p:cNvGrpSpPr/>
          <p:nvPr/>
        </p:nvGrpSpPr>
        <p:grpSpPr>
          <a:xfrm>
            <a:off x="6967462" y="3641974"/>
            <a:ext cx="1288952" cy="773371"/>
            <a:chOff x="3613379" y="236346"/>
            <a:chExt cx="1288952" cy="773371"/>
          </a:xfrm>
          <a:solidFill>
            <a:srgbClr val="00B050"/>
          </a:solidFill>
        </p:grpSpPr>
        <p:sp>
          <p:nvSpPr>
            <p:cNvPr id="71" name="Rectangle : coins arrondis 70">
              <a:extLst>
                <a:ext uri="{FF2B5EF4-FFF2-40B4-BE49-F238E27FC236}">
                  <a16:creationId xmlns:a16="http://schemas.microsoft.com/office/drawing/2014/main" id="{3B18C3B6-01FB-0B42-9E32-6EFBC23104B7}"/>
                </a:ext>
              </a:extLst>
            </p:cNvPr>
            <p:cNvSpPr/>
            <p:nvPr/>
          </p:nvSpPr>
          <p:spPr>
            <a:xfrm>
              <a:off x="3613379" y="236346"/>
              <a:ext cx="1288952" cy="773371"/>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72" name="Rectangle : coins arrondis 12">
              <a:extLst>
                <a:ext uri="{FF2B5EF4-FFF2-40B4-BE49-F238E27FC236}">
                  <a16:creationId xmlns:a16="http://schemas.microsoft.com/office/drawing/2014/main" id="{B8A80784-74F9-296D-91EC-DE2626AE0DD3}"/>
                </a:ext>
              </a:extLst>
            </p:cNvPr>
            <p:cNvSpPr txBox="1"/>
            <p:nvPr/>
          </p:nvSpPr>
          <p:spPr>
            <a:xfrm>
              <a:off x="3636030" y="258997"/>
              <a:ext cx="1243650" cy="7280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a:t>Ordre</a:t>
              </a:r>
              <a:endParaRPr lang="fr-BE" dirty="0"/>
            </a:p>
          </p:txBody>
        </p:sp>
      </p:grpSp>
      <p:grpSp>
        <p:nvGrpSpPr>
          <p:cNvPr id="73" name="Groupe 72">
            <a:extLst>
              <a:ext uri="{FF2B5EF4-FFF2-40B4-BE49-F238E27FC236}">
                <a16:creationId xmlns:a16="http://schemas.microsoft.com/office/drawing/2014/main" id="{3D0E1A8A-ECBE-E4AF-0839-43C3060EAD15}"/>
              </a:ext>
            </a:extLst>
          </p:cNvPr>
          <p:cNvGrpSpPr/>
          <p:nvPr/>
        </p:nvGrpSpPr>
        <p:grpSpPr>
          <a:xfrm>
            <a:off x="9045440" y="3619323"/>
            <a:ext cx="1413010" cy="773371"/>
            <a:chOff x="3613379" y="236346"/>
            <a:chExt cx="1288952" cy="773371"/>
          </a:xfrm>
        </p:grpSpPr>
        <p:sp>
          <p:nvSpPr>
            <p:cNvPr id="74" name="Rectangle : coins arrondis 73">
              <a:extLst>
                <a:ext uri="{FF2B5EF4-FFF2-40B4-BE49-F238E27FC236}">
                  <a16:creationId xmlns:a16="http://schemas.microsoft.com/office/drawing/2014/main" id="{23ACA9A6-9300-7EE8-53B6-951E981D2DED}"/>
                </a:ext>
              </a:extLst>
            </p:cNvPr>
            <p:cNvSpPr/>
            <p:nvPr/>
          </p:nvSpPr>
          <p:spPr>
            <a:xfrm>
              <a:off x="3613379" y="236346"/>
              <a:ext cx="1288952" cy="773371"/>
            </a:xfrm>
            <a:prstGeom prst="roundRect">
              <a:avLst>
                <a:gd name="adj" fmla="val 10000"/>
              </a:avLst>
            </a:prstGeom>
            <a:solidFill>
              <a:srgbClr val="0070C0"/>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75" name="Rectangle : coins arrondis 12">
              <a:extLst>
                <a:ext uri="{FF2B5EF4-FFF2-40B4-BE49-F238E27FC236}">
                  <a16:creationId xmlns:a16="http://schemas.microsoft.com/office/drawing/2014/main" id="{56BB7399-C0C2-B503-F1E8-2B79FAE5980A}"/>
                </a:ext>
              </a:extLst>
            </p:cNvPr>
            <p:cNvSpPr txBox="1"/>
            <p:nvPr/>
          </p:nvSpPr>
          <p:spPr>
            <a:xfrm>
              <a:off x="3636030" y="258997"/>
              <a:ext cx="1243650" cy="7280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Réconciliation</a:t>
              </a:r>
            </a:p>
          </p:txBody>
        </p:sp>
      </p:grpSp>
      <p:grpSp>
        <p:nvGrpSpPr>
          <p:cNvPr id="85" name="Groupe 84">
            <a:extLst>
              <a:ext uri="{FF2B5EF4-FFF2-40B4-BE49-F238E27FC236}">
                <a16:creationId xmlns:a16="http://schemas.microsoft.com/office/drawing/2014/main" id="{718DD5E4-6A3C-1EAF-49A1-2353CAFF47E4}"/>
              </a:ext>
            </a:extLst>
          </p:cNvPr>
          <p:cNvGrpSpPr/>
          <p:nvPr/>
        </p:nvGrpSpPr>
        <p:grpSpPr>
          <a:xfrm>
            <a:off x="10646141" y="3619323"/>
            <a:ext cx="1288952" cy="773371"/>
            <a:chOff x="3613379" y="236346"/>
            <a:chExt cx="1288952" cy="773371"/>
          </a:xfrm>
        </p:grpSpPr>
        <p:sp>
          <p:nvSpPr>
            <p:cNvPr id="86" name="Rectangle : coins arrondis 85">
              <a:extLst>
                <a:ext uri="{FF2B5EF4-FFF2-40B4-BE49-F238E27FC236}">
                  <a16:creationId xmlns:a16="http://schemas.microsoft.com/office/drawing/2014/main" id="{58339D73-EC2F-E037-9A9F-900C697DDDCC}"/>
                </a:ext>
              </a:extLst>
            </p:cNvPr>
            <p:cNvSpPr/>
            <p:nvPr/>
          </p:nvSpPr>
          <p:spPr>
            <a:xfrm>
              <a:off x="3613379" y="236346"/>
              <a:ext cx="1288952" cy="773371"/>
            </a:xfrm>
            <a:prstGeom prst="roundRect">
              <a:avLst>
                <a:gd name="adj" fmla="val 10000"/>
              </a:avLst>
            </a:prstGeom>
            <a:solidFill>
              <a:srgbClr val="0070C0"/>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87" name="Rectangle : coins arrondis 12">
              <a:extLst>
                <a:ext uri="{FF2B5EF4-FFF2-40B4-BE49-F238E27FC236}">
                  <a16:creationId xmlns:a16="http://schemas.microsoft.com/office/drawing/2014/main" id="{172E8E3B-D132-C9E5-9971-6D2C49826D4F}"/>
                </a:ext>
              </a:extLst>
            </p:cNvPr>
            <p:cNvSpPr txBox="1"/>
            <p:nvPr/>
          </p:nvSpPr>
          <p:spPr>
            <a:xfrm>
              <a:off x="3636030" y="258997"/>
              <a:ext cx="1243650" cy="7280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Onction des malades</a:t>
              </a:r>
            </a:p>
          </p:txBody>
        </p:sp>
      </p:grpSp>
      <p:pic>
        <p:nvPicPr>
          <p:cNvPr id="99" name="Image 98">
            <a:extLst>
              <a:ext uri="{FF2B5EF4-FFF2-40B4-BE49-F238E27FC236}">
                <a16:creationId xmlns:a16="http://schemas.microsoft.com/office/drawing/2014/main" id="{2581B079-EA4D-C2D3-E803-A8F01C7A5FE8}"/>
              </a:ext>
            </a:extLst>
          </p:cNvPr>
          <p:cNvPicPr>
            <a:picLocks noChangeAspect="1"/>
          </p:cNvPicPr>
          <p:nvPr/>
        </p:nvPicPr>
        <p:blipFill>
          <a:blip r:embed="rId3"/>
          <a:stretch>
            <a:fillRect/>
          </a:stretch>
        </p:blipFill>
        <p:spPr>
          <a:xfrm>
            <a:off x="93116" y="4878595"/>
            <a:ext cx="1321101" cy="864000"/>
          </a:xfrm>
          <a:prstGeom prst="rect">
            <a:avLst/>
          </a:prstGeom>
        </p:spPr>
      </p:pic>
      <p:pic>
        <p:nvPicPr>
          <p:cNvPr id="1026" name="Picture 2" descr="COMMUNION - Diocèse de Bafia">
            <a:extLst>
              <a:ext uri="{FF2B5EF4-FFF2-40B4-BE49-F238E27FC236}">
                <a16:creationId xmlns:a16="http://schemas.microsoft.com/office/drawing/2014/main" id="{BC8CB940-9DD2-C53B-8A53-CF216EB7A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2545" y="4878595"/>
            <a:ext cx="1299185" cy="864000"/>
          </a:xfrm>
          <a:prstGeom prst="rect">
            <a:avLst/>
          </a:prstGeom>
          <a:noFill/>
          <a:extLst>
            <a:ext uri="{909E8E84-426E-40DD-AFC4-6F175D3DCCD1}">
              <a14:hiddenFill xmlns:a14="http://schemas.microsoft.com/office/drawing/2010/main">
                <a:solidFill>
                  <a:srgbClr val="FFFFFF"/>
                </a:solidFill>
              </a14:hiddenFill>
            </a:ext>
          </a:extLst>
        </p:spPr>
      </p:pic>
      <p:pic>
        <p:nvPicPr>
          <p:cNvPr id="100" name="Image 99">
            <a:extLst>
              <a:ext uri="{FF2B5EF4-FFF2-40B4-BE49-F238E27FC236}">
                <a16:creationId xmlns:a16="http://schemas.microsoft.com/office/drawing/2014/main" id="{4FA4B7E3-0DBF-B4DB-E440-5C330FB05C1C}"/>
              </a:ext>
            </a:extLst>
          </p:cNvPr>
          <p:cNvPicPr>
            <a:picLocks noChangeAspect="1"/>
          </p:cNvPicPr>
          <p:nvPr/>
        </p:nvPicPr>
        <p:blipFill>
          <a:blip r:embed="rId5"/>
          <a:stretch>
            <a:fillRect/>
          </a:stretch>
        </p:blipFill>
        <p:spPr>
          <a:xfrm>
            <a:off x="3352599" y="4731884"/>
            <a:ext cx="1157423" cy="1157423"/>
          </a:xfrm>
          <a:prstGeom prst="rect">
            <a:avLst/>
          </a:prstGeom>
        </p:spPr>
      </p:pic>
      <p:pic>
        <p:nvPicPr>
          <p:cNvPr id="1028" name="Picture 4" descr="cérémonie de mariage religieux 1630933 - Telecharger Vectoriel Gratuit,  Clipart Graphique, Vecteur Dessins et Pictogramme Gratuit">
            <a:extLst>
              <a:ext uri="{FF2B5EF4-FFF2-40B4-BE49-F238E27FC236}">
                <a16:creationId xmlns:a16="http://schemas.microsoft.com/office/drawing/2014/main" id="{7B01F56A-E308-F545-BF23-6D7934A060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6885" y="4878595"/>
            <a:ext cx="1209599" cy="86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 sacrement de l'ordre - Paroisse de Chatou">
            <a:extLst>
              <a:ext uri="{FF2B5EF4-FFF2-40B4-BE49-F238E27FC236}">
                <a16:creationId xmlns:a16="http://schemas.microsoft.com/office/drawing/2014/main" id="{51DDF3DD-C644-F123-831D-81D8E86C43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7462" y="4878595"/>
            <a:ext cx="1289553" cy="864000"/>
          </a:xfrm>
          <a:prstGeom prst="rect">
            <a:avLst/>
          </a:prstGeom>
          <a:noFill/>
          <a:extLst>
            <a:ext uri="{909E8E84-426E-40DD-AFC4-6F175D3DCCD1}">
              <a14:hiddenFill xmlns:a14="http://schemas.microsoft.com/office/drawing/2010/main">
                <a:solidFill>
                  <a:srgbClr val="FFFFFF"/>
                </a:solidFill>
              </a14:hiddenFill>
            </a:ext>
          </a:extLst>
        </p:spPr>
      </p:pic>
      <p:pic>
        <p:nvPicPr>
          <p:cNvPr id="101" name="Image 100">
            <a:extLst>
              <a:ext uri="{FF2B5EF4-FFF2-40B4-BE49-F238E27FC236}">
                <a16:creationId xmlns:a16="http://schemas.microsoft.com/office/drawing/2014/main" id="{A02EEA25-E6E9-FC24-82D0-018A118943FE}"/>
              </a:ext>
            </a:extLst>
          </p:cNvPr>
          <p:cNvPicPr>
            <a:picLocks noChangeAspect="1"/>
          </p:cNvPicPr>
          <p:nvPr/>
        </p:nvPicPr>
        <p:blipFill>
          <a:blip r:embed="rId8"/>
          <a:stretch>
            <a:fillRect/>
          </a:stretch>
        </p:blipFill>
        <p:spPr>
          <a:xfrm>
            <a:off x="9245297" y="4878595"/>
            <a:ext cx="1013296" cy="864000"/>
          </a:xfrm>
          <a:prstGeom prst="rect">
            <a:avLst/>
          </a:prstGeom>
        </p:spPr>
      </p:pic>
      <p:pic>
        <p:nvPicPr>
          <p:cNvPr id="102" name="Image 101">
            <a:extLst>
              <a:ext uri="{FF2B5EF4-FFF2-40B4-BE49-F238E27FC236}">
                <a16:creationId xmlns:a16="http://schemas.microsoft.com/office/drawing/2014/main" id="{051C02C5-1646-5FA1-5A45-CCAB749A13CC}"/>
              </a:ext>
            </a:extLst>
          </p:cNvPr>
          <p:cNvPicPr>
            <a:picLocks noChangeAspect="1"/>
          </p:cNvPicPr>
          <p:nvPr/>
        </p:nvPicPr>
        <p:blipFill>
          <a:blip r:embed="rId9"/>
          <a:stretch>
            <a:fillRect/>
          </a:stretch>
        </p:blipFill>
        <p:spPr>
          <a:xfrm>
            <a:off x="10783969" y="4741747"/>
            <a:ext cx="1013296" cy="1137696"/>
          </a:xfrm>
          <a:prstGeom prst="rect">
            <a:avLst/>
          </a:prstGeom>
        </p:spPr>
      </p:pic>
      <p:cxnSp>
        <p:nvCxnSpPr>
          <p:cNvPr id="1031" name="Connecteur droit avec flèche 1030">
            <a:extLst>
              <a:ext uri="{FF2B5EF4-FFF2-40B4-BE49-F238E27FC236}">
                <a16:creationId xmlns:a16="http://schemas.microsoft.com/office/drawing/2014/main" id="{50542DBE-679C-D79B-D6E6-21CA2258253A}"/>
              </a:ext>
            </a:extLst>
          </p:cNvPr>
          <p:cNvCxnSpPr>
            <a:cxnSpLocks/>
            <a:stCxn id="50" idx="2"/>
            <a:endCxn id="59" idx="0"/>
          </p:cNvCxnSpPr>
          <p:nvPr/>
        </p:nvCxnSpPr>
        <p:spPr>
          <a:xfrm flipH="1">
            <a:off x="753667" y="2981296"/>
            <a:ext cx="1600703" cy="660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4" name="Connecteur droit avec flèche 1033">
            <a:extLst>
              <a:ext uri="{FF2B5EF4-FFF2-40B4-BE49-F238E27FC236}">
                <a16:creationId xmlns:a16="http://schemas.microsoft.com/office/drawing/2014/main" id="{7BC37EBD-6869-2A7A-C3F7-904D2F5AF8D6}"/>
              </a:ext>
            </a:extLst>
          </p:cNvPr>
          <p:cNvCxnSpPr>
            <a:cxnSpLocks/>
            <a:stCxn id="50" idx="2"/>
            <a:endCxn id="62" idx="0"/>
          </p:cNvCxnSpPr>
          <p:nvPr/>
        </p:nvCxnSpPr>
        <p:spPr>
          <a:xfrm>
            <a:off x="2354370" y="2981296"/>
            <a:ext cx="0" cy="660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8" name="Connecteur droit avec flèche 1037">
            <a:extLst>
              <a:ext uri="{FF2B5EF4-FFF2-40B4-BE49-F238E27FC236}">
                <a16:creationId xmlns:a16="http://schemas.microsoft.com/office/drawing/2014/main" id="{538DEF87-D927-7DEA-E880-656A92606F07}"/>
              </a:ext>
            </a:extLst>
          </p:cNvPr>
          <p:cNvCxnSpPr>
            <a:cxnSpLocks/>
            <a:stCxn id="50" idx="2"/>
            <a:endCxn id="66" idx="0"/>
          </p:cNvCxnSpPr>
          <p:nvPr/>
        </p:nvCxnSpPr>
        <p:spPr>
          <a:xfrm>
            <a:off x="2354370" y="2981296"/>
            <a:ext cx="1600703" cy="683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1" name="Connecteur droit avec flèche 1040">
            <a:extLst>
              <a:ext uri="{FF2B5EF4-FFF2-40B4-BE49-F238E27FC236}">
                <a16:creationId xmlns:a16="http://schemas.microsoft.com/office/drawing/2014/main" id="{73643335-2499-F00E-2DF7-63551DF55DDB}"/>
              </a:ext>
            </a:extLst>
          </p:cNvPr>
          <p:cNvCxnSpPr>
            <a:cxnSpLocks/>
            <a:stCxn id="53" idx="2"/>
            <a:endCxn id="68" idx="0"/>
          </p:cNvCxnSpPr>
          <p:nvPr/>
        </p:nvCxnSpPr>
        <p:spPr>
          <a:xfrm flipH="1">
            <a:off x="6011235" y="2981297"/>
            <a:ext cx="794408" cy="660677"/>
          </a:xfrm>
          <a:prstGeom prst="straightConnector1">
            <a:avLst/>
          </a:prstGeom>
          <a:ln>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1044" name="Connecteur droit avec flèche 1043">
            <a:extLst>
              <a:ext uri="{FF2B5EF4-FFF2-40B4-BE49-F238E27FC236}">
                <a16:creationId xmlns:a16="http://schemas.microsoft.com/office/drawing/2014/main" id="{49482D5D-9B9E-0AF7-B981-91EE52D7CF9C}"/>
              </a:ext>
            </a:extLst>
          </p:cNvPr>
          <p:cNvCxnSpPr>
            <a:cxnSpLocks/>
            <a:stCxn id="53" idx="2"/>
            <a:endCxn id="71" idx="0"/>
          </p:cNvCxnSpPr>
          <p:nvPr/>
        </p:nvCxnSpPr>
        <p:spPr>
          <a:xfrm>
            <a:off x="6805643" y="2981297"/>
            <a:ext cx="806295" cy="660677"/>
          </a:xfrm>
          <a:prstGeom prst="straightConnector1">
            <a:avLst/>
          </a:prstGeom>
          <a:ln>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1047" name="Connecteur droit avec flèche 1046">
            <a:extLst>
              <a:ext uri="{FF2B5EF4-FFF2-40B4-BE49-F238E27FC236}">
                <a16:creationId xmlns:a16="http://schemas.microsoft.com/office/drawing/2014/main" id="{3E797DF1-4598-42A5-8324-CF06F8269A66}"/>
              </a:ext>
            </a:extLst>
          </p:cNvPr>
          <p:cNvCxnSpPr>
            <a:cxnSpLocks/>
            <a:stCxn id="23" idx="2"/>
            <a:endCxn id="74" idx="0"/>
          </p:cNvCxnSpPr>
          <p:nvPr/>
        </p:nvCxnSpPr>
        <p:spPr>
          <a:xfrm flipH="1">
            <a:off x="9751945" y="2985048"/>
            <a:ext cx="711634" cy="63427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50" name="Connecteur droit avec flèche 1049">
            <a:extLst>
              <a:ext uri="{FF2B5EF4-FFF2-40B4-BE49-F238E27FC236}">
                <a16:creationId xmlns:a16="http://schemas.microsoft.com/office/drawing/2014/main" id="{1143110A-F2AE-5B03-8112-EE71D25F8EE3}"/>
              </a:ext>
            </a:extLst>
          </p:cNvPr>
          <p:cNvCxnSpPr>
            <a:cxnSpLocks/>
            <a:stCxn id="23" idx="2"/>
            <a:endCxn id="86" idx="0"/>
          </p:cNvCxnSpPr>
          <p:nvPr/>
        </p:nvCxnSpPr>
        <p:spPr>
          <a:xfrm>
            <a:off x="10463579" y="2985048"/>
            <a:ext cx="827038" cy="63427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6D85114D-5874-2680-E975-733C7D019BA2}"/>
              </a:ext>
            </a:extLst>
          </p:cNvPr>
          <p:cNvSpPr>
            <a:spLocks noGrp="1"/>
          </p:cNvSpPr>
          <p:nvPr>
            <p:ph type="sldNum" sz="quarter" idx="12"/>
          </p:nvPr>
        </p:nvSpPr>
        <p:spPr/>
        <p:txBody>
          <a:bodyPr/>
          <a:lstStyle/>
          <a:p>
            <a:fld id="{03509572-2D70-41D2-9CF7-A9489A74331A}" type="slidenum">
              <a:rPr lang="fr-BE" smtClean="0"/>
              <a:t>5</a:t>
            </a:fld>
            <a:endParaRPr lang="fr-BE"/>
          </a:p>
        </p:txBody>
      </p:sp>
    </p:spTree>
    <p:extLst>
      <p:ext uri="{BB962C8B-B14F-4D97-AF65-F5344CB8AC3E}">
        <p14:creationId xmlns:p14="http://schemas.microsoft.com/office/powerpoint/2010/main" val="1762370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 calcmode="lin" valueType="num">
                                      <p:cBhvr>
                                        <p:cTn id="9" dur="1000" fill="hold"/>
                                        <p:tgtEl>
                                          <p:spTgt spid="49"/>
                                        </p:tgtEl>
                                        <p:attrNameLst>
                                          <p:attrName>style.rotation</p:attrName>
                                        </p:attrNameLst>
                                      </p:cBhvr>
                                      <p:tavLst>
                                        <p:tav tm="0">
                                          <p:val>
                                            <p:fltVal val="90"/>
                                          </p:val>
                                        </p:tav>
                                        <p:tav tm="100000">
                                          <p:val>
                                            <p:fltVal val="0"/>
                                          </p:val>
                                        </p:tav>
                                      </p:tavLst>
                                    </p:anim>
                                    <p:animEffect transition="in" filter="fade">
                                      <p:cBhvr>
                                        <p:cTn id="10" dur="10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1000" fill="hold"/>
                                        <p:tgtEl>
                                          <p:spTgt spid="52"/>
                                        </p:tgtEl>
                                        <p:attrNameLst>
                                          <p:attrName>ppt_w</p:attrName>
                                        </p:attrNameLst>
                                      </p:cBhvr>
                                      <p:tavLst>
                                        <p:tav tm="0">
                                          <p:val>
                                            <p:fltVal val="0"/>
                                          </p:val>
                                        </p:tav>
                                        <p:tav tm="100000">
                                          <p:val>
                                            <p:strVal val="#ppt_w"/>
                                          </p:val>
                                        </p:tav>
                                      </p:tavLst>
                                    </p:anim>
                                    <p:anim calcmode="lin" valueType="num">
                                      <p:cBhvr>
                                        <p:cTn id="16" dur="1000" fill="hold"/>
                                        <p:tgtEl>
                                          <p:spTgt spid="52"/>
                                        </p:tgtEl>
                                        <p:attrNameLst>
                                          <p:attrName>ppt_h</p:attrName>
                                        </p:attrNameLst>
                                      </p:cBhvr>
                                      <p:tavLst>
                                        <p:tav tm="0">
                                          <p:val>
                                            <p:fltVal val="0"/>
                                          </p:val>
                                        </p:tav>
                                        <p:tav tm="100000">
                                          <p:val>
                                            <p:strVal val="#ppt_h"/>
                                          </p:val>
                                        </p:tav>
                                      </p:tavLst>
                                    </p:anim>
                                    <p:anim calcmode="lin" valueType="num">
                                      <p:cBhvr>
                                        <p:cTn id="17" dur="1000" fill="hold"/>
                                        <p:tgtEl>
                                          <p:spTgt spid="52"/>
                                        </p:tgtEl>
                                        <p:attrNameLst>
                                          <p:attrName>style.rotation</p:attrName>
                                        </p:attrNameLst>
                                      </p:cBhvr>
                                      <p:tavLst>
                                        <p:tav tm="0">
                                          <p:val>
                                            <p:fltVal val="90"/>
                                          </p:val>
                                        </p:tav>
                                        <p:tav tm="100000">
                                          <p:val>
                                            <p:fltVal val="0"/>
                                          </p:val>
                                        </p:tav>
                                      </p:tavLst>
                                    </p:anim>
                                    <p:animEffect transition="in" filter="fade">
                                      <p:cBhvr>
                                        <p:cTn id="18" dur="10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 calcmode="lin" valueType="num">
                                      <p:cBhvr>
                                        <p:cTn id="25" dur="1000" fill="hold"/>
                                        <p:tgtEl>
                                          <p:spTgt spid="22"/>
                                        </p:tgtEl>
                                        <p:attrNameLst>
                                          <p:attrName>style.rotation</p:attrName>
                                        </p:attrNameLst>
                                      </p:cBhvr>
                                      <p:tavLst>
                                        <p:tav tm="0">
                                          <p:val>
                                            <p:fltVal val="90"/>
                                          </p:val>
                                        </p:tav>
                                        <p:tav tm="100000">
                                          <p:val>
                                            <p:fltVal val="0"/>
                                          </p:val>
                                        </p:tav>
                                      </p:tavLst>
                                    </p:anim>
                                    <p:animEffect transition="in" filter="fade">
                                      <p:cBhvr>
                                        <p:cTn id="26" dur="1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animEffect transition="in" filter="wipe(up)">
                                      <p:cBhvr>
                                        <p:cTn id="31" dur="500"/>
                                        <p:tgtEl>
                                          <p:spTgt spid="1031"/>
                                        </p:tgtEl>
                                      </p:cBhvr>
                                    </p:animEffect>
                                  </p:childTnLst>
                                </p:cTn>
                              </p:par>
                            </p:childTnLst>
                          </p:cTn>
                        </p:par>
                        <p:par>
                          <p:cTn id="32" fill="hold">
                            <p:stCondLst>
                              <p:cond delay="500"/>
                            </p:stCondLst>
                            <p:childTnLst>
                              <p:par>
                                <p:cTn id="33" presetID="53" presetClass="entr" presetSubtype="16"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par>
                                <p:cTn id="38" presetID="21" presetClass="entr" presetSubtype="1" fill="hold" nodeType="withEffect">
                                  <p:stCondLst>
                                    <p:cond delay="0"/>
                                  </p:stCondLst>
                                  <p:childTnLst>
                                    <p:set>
                                      <p:cBhvr>
                                        <p:cTn id="39" dur="1" fill="hold">
                                          <p:stCondLst>
                                            <p:cond delay="0"/>
                                          </p:stCondLst>
                                        </p:cTn>
                                        <p:tgtEl>
                                          <p:spTgt spid="99"/>
                                        </p:tgtEl>
                                        <p:attrNameLst>
                                          <p:attrName>style.visibility</p:attrName>
                                        </p:attrNameLst>
                                      </p:cBhvr>
                                      <p:to>
                                        <p:strVal val="visible"/>
                                      </p:to>
                                    </p:set>
                                    <p:animEffect transition="in" filter="wheel(1)">
                                      <p:cBhvr>
                                        <p:cTn id="40" dur="2000"/>
                                        <p:tgtEl>
                                          <p:spTgt spid="9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034"/>
                                        </p:tgtEl>
                                        <p:attrNameLst>
                                          <p:attrName>style.visibility</p:attrName>
                                        </p:attrNameLst>
                                      </p:cBhvr>
                                      <p:to>
                                        <p:strVal val="visible"/>
                                      </p:to>
                                    </p:set>
                                    <p:animEffect transition="in" filter="wipe(up)">
                                      <p:cBhvr>
                                        <p:cTn id="45" dur="500"/>
                                        <p:tgtEl>
                                          <p:spTgt spid="1034"/>
                                        </p:tgtEl>
                                      </p:cBhvr>
                                    </p:animEffect>
                                  </p:childTnLst>
                                </p:cTn>
                              </p:par>
                            </p:childTnLst>
                          </p:cTn>
                        </p:par>
                        <p:par>
                          <p:cTn id="46" fill="hold">
                            <p:stCondLst>
                              <p:cond delay="500"/>
                            </p:stCondLst>
                            <p:childTnLst>
                              <p:par>
                                <p:cTn id="47" presetID="53" presetClass="entr" presetSubtype="16" fill="hold" nodeType="after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500" fill="hold"/>
                                        <p:tgtEl>
                                          <p:spTgt spid="61"/>
                                        </p:tgtEl>
                                        <p:attrNameLst>
                                          <p:attrName>ppt_w</p:attrName>
                                        </p:attrNameLst>
                                      </p:cBhvr>
                                      <p:tavLst>
                                        <p:tav tm="0">
                                          <p:val>
                                            <p:fltVal val="0"/>
                                          </p:val>
                                        </p:tav>
                                        <p:tav tm="100000">
                                          <p:val>
                                            <p:strVal val="#ppt_w"/>
                                          </p:val>
                                        </p:tav>
                                      </p:tavLst>
                                    </p:anim>
                                    <p:anim calcmode="lin" valueType="num">
                                      <p:cBhvr>
                                        <p:cTn id="50" dur="500" fill="hold"/>
                                        <p:tgtEl>
                                          <p:spTgt spid="61"/>
                                        </p:tgtEl>
                                        <p:attrNameLst>
                                          <p:attrName>ppt_h</p:attrName>
                                        </p:attrNameLst>
                                      </p:cBhvr>
                                      <p:tavLst>
                                        <p:tav tm="0">
                                          <p:val>
                                            <p:fltVal val="0"/>
                                          </p:val>
                                        </p:tav>
                                        <p:tav tm="100000">
                                          <p:val>
                                            <p:strVal val="#ppt_h"/>
                                          </p:val>
                                        </p:tav>
                                      </p:tavLst>
                                    </p:anim>
                                    <p:animEffect transition="in" filter="fade">
                                      <p:cBhvr>
                                        <p:cTn id="51" dur="500"/>
                                        <p:tgtEl>
                                          <p:spTgt spid="61"/>
                                        </p:tgtEl>
                                      </p:cBhvr>
                                    </p:animEffect>
                                  </p:childTnLst>
                                </p:cTn>
                              </p:par>
                              <p:par>
                                <p:cTn id="52" presetID="21" presetClass="entr" presetSubtype="1" fill="hold" nodeType="withEffect">
                                  <p:stCondLst>
                                    <p:cond delay="0"/>
                                  </p:stCondLst>
                                  <p:childTnLst>
                                    <p:set>
                                      <p:cBhvr>
                                        <p:cTn id="53" dur="1" fill="hold">
                                          <p:stCondLst>
                                            <p:cond delay="0"/>
                                          </p:stCondLst>
                                        </p:cTn>
                                        <p:tgtEl>
                                          <p:spTgt spid="1026"/>
                                        </p:tgtEl>
                                        <p:attrNameLst>
                                          <p:attrName>style.visibility</p:attrName>
                                        </p:attrNameLst>
                                      </p:cBhvr>
                                      <p:to>
                                        <p:strVal val="visible"/>
                                      </p:to>
                                    </p:set>
                                    <p:animEffect transition="in" filter="wheel(1)">
                                      <p:cBhvr>
                                        <p:cTn id="54" dur="2000"/>
                                        <p:tgtEl>
                                          <p:spTgt spid="10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1038"/>
                                        </p:tgtEl>
                                        <p:attrNameLst>
                                          <p:attrName>style.visibility</p:attrName>
                                        </p:attrNameLst>
                                      </p:cBhvr>
                                      <p:to>
                                        <p:strVal val="visible"/>
                                      </p:to>
                                    </p:set>
                                    <p:animEffect transition="in" filter="wipe(up)">
                                      <p:cBhvr>
                                        <p:cTn id="59" dur="500"/>
                                        <p:tgtEl>
                                          <p:spTgt spid="1038"/>
                                        </p:tgtEl>
                                      </p:cBhvr>
                                    </p:animEffect>
                                  </p:childTnLst>
                                </p:cTn>
                              </p:par>
                            </p:childTnLst>
                          </p:cTn>
                        </p:par>
                        <p:par>
                          <p:cTn id="60" fill="hold">
                            <p:stCondLst>
                              <p:cond delay="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par>
                                <p:cTn id="66" presetID="21" presetClass="entr" presetSubtype="1" fill="hold" nodeType="withEffect">
                                  <p:stCondLst>
                                    <p:cond delay="0"/>
                                  </p:stCondLst>
                                  <p:childTnLst>
                                    <p:set>
                                      <p:cBhvr>
                                        <p:cTn id="67" dur="1" fill="hold">
                                          <p:stCondLst>
                                            <p:cond delay="0"/>
                                          </p:stCondLst>
                                        </p:cTn>
                                        <p:tgtEl>
                                          <p:spTgt spid="100"/>
                                        </p:tgtEl>
                                        <p:attrNameLst>
                                          <p:attrName>style.visibility</p:attrName>
                                        </p:attrNameLst>
                                      </p:cBhvr>
                                      <p:to>
                                        <p:strVal val="visible"/>
                                      </p:to>
                                    </p:set>
                                    <p:animEffect transition="in" filter="wheel(1)">
                                      <p:cBhvr>
                                        <p:cTn id="68" dur="2000"/>
                                        <p:tgtEl>
                                          <p:spTgt spid="10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1041"/>
                                        </p:tgtEl>
                                        <p:attrNameLst>
                                          <p:attrName>style.visibility</p:attrName>
                                        </p:attrNameLst>
                                      </p:cBhvr>
                                      <p:to>
                                        <p:strVal val="visible"/>
                                      </p:to>
                                    </p:set>
                                    <p:animEffect transition="in" filter="wipe(up)">
                                      <p:cBhvr>
                                        <p:cTn id="73" dur="500"/>
                                        <p:tgtEl>
                                          <p:spTgt spid="1041"/>
                                        </p:tgtEl>
                                      </p:cBhvr>
                                    </p:animEffect>
                                  </p:childTnLst>
                                </p:cTn>
                              </p:par>
                            </p:childTnLst>
                          </p:cTn>
                        </p:par>
                        <p:par>
                          <p:cTn id="74" fill="hold">
                            <p:stCondLst>
                              <p:cond delay="500"/>
                            </p:stCondLst>
                            <p:childTnLst>
                              <p:par>
                                <p:cTn id="75" presetID="53" presetClass="entr" presetSubtype="16" fill="hold" nodeType="after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p:cTn id="77" dur="500" fill="hold"/>
                                        <p:tgtEl>
                                          <p:spTgt spid="67"/>
                                        </p:tgtEl>
                                        <p:attrNameLst>
                                          <p:attrName>ppt_w</p:attrName>
                                        </p:attrNameLst>
                                      </p:cBhvr>
                                      <p:tavLst>
                                        <p:tav tm="0">
                                          <p:val>
                                            <p:fltVal val="0"/>
                                          </p:val>
                                        </p:tav>
                                        <p:tav tm="100000">
                                          <p:val>
                                            <p:strVal val="#ppt_w"/>
                                          </p:val>
                                        </p:tav>
                                      </p:tavLst>
                                    </p:anim>
                                    <p:anim calcmode="lin" valueType="num">
                                      <p:cBhvr>
                                        <p:cTn id="78" dur="500" fill="hold"/>
                                        <p:tgtEl>
                                          <p:spTgt spid="67"/>
                                        </p:tgtEl>
                                        <p:attrNameLst>
                                          <p:attrName>ppt_h</p:attrName>
                                        </p:attrNameLst>
                                      </p:cBhvr>
                                      <p:tavLst>
                                        <p:tav tm="0">
                                          <p:val>
                                            <p:fltVal val="0"/>
                                          </p:val>
                                        </p:tav>
                                        <p:tav tm="100000">
                                          <p:val>
                                            <p:strVal val="#ppt_h"/>
                                          </p:val>
                                        </p:tav>
                                      </p:tavLst>
                                    </p:anim>
                                    <p:animEffect transition="in" filter="fade">
                                      <p:cBhvr>
                                        <p:cTn id="79" dur="500"/>
                                        <p:tgtEl>
                                          <p:spTgt spid="67"/>
                                        </p:tgtEl>
                                      </p:cBhvr>
                                    </p:animEffect>
                                  </p:childTnLst>
                                </p:cTn>
                              </p:par>
                              <p:par>
                                <p:cTn id="80" presetID="21" presetClass="entr" presetSubtype="1" fill="hold" nodeType="withEffect">
                                  <p:stCondLst>
                                    <p:cond delay="0"/>
                                  </p:stCondLst>
                                  <p:childTnLst>
                                    <p:set>
                                      <p:cBhvr>
                                        <p:cTn id="81" dur="1" fill="hold">
                                          <p:stCondLst>
                                            <p:cond delay="0"/>
                                          </p:stCondLst>
                                        </p:cTn>
                                        <p:tgtEl>
                                          <p:spTgt spid="1028"/>
                                        </p:tgtEl>
                                        <p:attrNameLst>
                                          <p:attrName>style.visibility</p:attrName>
                                        </p:attrNameLst>
                                      </p:cBhvr>
                                      <p:to>
                                        <p:strVal val="visible"/>
                                      </p:to>
                                    </p:set>
                                    <p:animEffect transition="in" filter="wheel(1)">
                                      <p:cBhvr>
                                        <p:cTn id="82" dur="2000"/>
                                        <p:tgtEl>
                                          <p:spTgt spid="10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1044"/>
                                        </p:tgtEl>
                                        <p:attrNameLst>
                                          <p:attrName>style.visibility</p:attrName>
                                        </p:attrNameLst>
                                      </p:cBhvr>
                                      <p:to>
                                        <p:strVal val="visible"/>
                                      </p:to>
                                    </p:set>
                                    <p:animEffect transition="in" filter="wipe(up)">
                                      <p:cBhvr>
                                        <p:cTn id="87" dur="500"/>
                                        <p:tgtEl>
                                          <p:spTgt spid="1044"/>
                                        </p:tgtEl>
                                      </p:cBhvr>
                                    </p:animEffect>
                                  </p:childTnLst>
                                </p:cTn>
                              </p:par>
                            </p:childTnLst>
                          </p:cTn>
                        </p:par>
                        <p:par>
                          <p:cTn id="88" fill="hold">
                            <p:stCondLst>
                              <p:cond delay="500"/>
                            </p:stCondLst>
                            <p:childTnLst>
                              <p:par>
                                <p:cTn id="89" presetID="53" presetClass="entr" presetSubtype="16"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par>
                                <p:cTn id="94" presetID="21" presetClass="entr" presetSubtype="1" fill="hold" nodeType="withEffect">
                                  <p:stCondLst>
                                    <p:cond delay="0"/>
                                  </p:stCondLst>
                                  <p:childTnLst>
                                    <p:set>
                                      <p:cBhvr>
                                        <p:cTn id="95" dur="1" fill="hold">
                                          <p:stCondLst>
                                            <p:cond delay="0"/>
                                          </p:stCondLst>
                                        </p:cTn>
                                        <p:tgtEl>
                                          <p:spTgt spid="1030"/>
                                        </p:tgtEl>
                                        <p:attrNameLst>
                                          <p:attrName>style.visibility</p:attrName>
                                        </p:attrNameLst>
                                      </p:cBhvr>
                                      <p:to>
                                        <p:strVal val="visible"/>
                                      </p:to>
                                    </p:set>
                                    <p:animEffect transition="in" filter="wheel(1)">
                                      <p:cBhvr>
                                        <p:cTn id="96" dur="2000"/>
                                        <p:tgtEl>
                                          <p:spTgt spid="103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nodeType="clickEffect">
                                  <p:stCondLst>
                                    <p:cond delay="0"/>
                                  </p:stCondLst>
                                  <p:childTnLst>
                                    <p:set>
                                      <p:cBhvr>
                                        <p:cTn id="100" dur="1" fill="hold">
                                          <p:stCondLst>
                                            <p:cond delay="0"/>
                                          </p:stCondLst>
                                        </p:cTn>
                                        <p:tgtEl>
                                          <p:spTgt spid="1047"/>
                                        </p:tgtEl>
                                        <p:attrNameLst>
                                          <p:attrName>style.visibility</p:attrName>
                                        </p:attrNameLst>
                                      </p:cBhvr>
                                      <p:to>
                                        <p:strVal val="visible"/>
                                      </p:to>
                                    </p:set>
                                    <p:animEffect transition="in" filter="wipe(up)">
                                      <p:cBhvr>
                                        <p:cTn id="101" dur="500"/>
                                        <p:tgtEl>
                                          <p:spTgt spid="1047"/>
                                        </p:tgtEl>
                                      </p:cBhvr>
                                    </p:animEffect>
                                  </p:childTnLst>
                                </p:cTn>
                              </p:par>
                            </p:childTnLst>
                          </p:cTn>
                        </p:par>
                        <p:par>
                          <p:cTn id="102" fill="hold">
                            <p:stCondLst>
                              <p:cond delay="500"/>
                            </p:stCondLst>
                            <p:childTnLst>
                              <p:par>
                                <p:cTn id="103" presetID="53" presetClass="entr" presetSubtype="16" fill="hold" nodeType="afterEffect">
                                  <p:stCondLst>
                                    <p:cond delay="0"/>
                                  </p:stCondLst>
                                  <p:childTnLst>
                                    <p:set>
                                      <p:cBhvr>
                                        <p:cTn id="104" dur="1" fill="hold">
                                          <p:stCondLst>
                                            <p:cond delay="0"/>
                                          </p:stCondLst>
                                        </p:cTn>
                                        <p:tgtEl>
                                          <p:spTgt spid="73"/>
                                        </p:tgtEl>
                                        <p:attrNameLst>
                                          <p:attrName>style.visibility</p:attrName>
                                        </p:attrNameLst>
                                      </p:cBhvr>
                                      <p:to>
                                        <p:strVal val="visible"/>
                                      </p:to>
                                    </p:set>
                                    <p:anim calcmode="lin" valueType="num">
                                      <p:cBhvr>
                                        <p:cTn id="105" dur="500" fill="hold"/>
                                        <p:tgtEl>
                                          <p:spTgt spid="73"/>
                                        </p:tgtEl>
                                        <p:attrNameLst>
                                          <p:attrName>ppt_w</p:attrName>
                                        </p:attrNameLst>
                                      </p:cBhvr>
                                      <p:tavLst>
                                        <p:tav tm="0">
                                          <p:val>
                                            <p:fltVal val="0"/>
                                          </p:val>
                                        </p:tav>
                                        <p:tav tm="100000">
                                          <p:val>
                                            <p:strVal val="#ppt_w"/>
                                          </p:val>
                                        </p:tav>
                                      </p:tavLst>
                                    </p:anim>
                                    <p:anim calcmode="lin" valueType="num">
                                      <p:cBhvr>
                                        <p:cTn id="106" dur="500" fill="hold"/>
                                        <p:tgtEl>
                                          <p:spTgt spid="73"/>
                                        </p:tgtEl>
                                        <p:attrNameLst>
                                          <p:attrName>ppt_h</p:attrName>
                                        </p:attrNameLst>
                                      </p:cBhvr>
                                      <p:tavLst>
                                        <p:tav tm="0">
                                          <p:val>
                                            <p:fltVal val="0"/>
                                          </p:val>
                                        </p:tav>
                                        <p:tav tm="100000">
                                          <p:val>
                                            <p:strVal val="#ppt_h"/>
                                          </p:val>
                                        </p:tav>
                                      </p:tavLst>
                                    </p:anim>
                                    <p:animEffect transition="in" filter="fade">
                                      <p:cBhvr>
                                        <p:cTn id="107" dur="500"/>
                                        <p:tgtEl>
                                          <p:spTgt spid="73"/>
                                        </p:tgtEl>
                                      </p:cBhvr>
                                    </p:animEffect>
                                  </p:childTnLst>
                                </p:cTn>
                              </p:par>
                              <p:par>
                                <p:cTn id="108" presetID="21" presetClass="entr" presetSubtype="1" fill="hold" nodeType="withEffect">
                                  <p:stCondLst>
                                    <p:cond delay="0"/>
                                  </p:stCondLst>
                                  <p:childTnLst>
                                    <p:set>
                                      <p:cBhvr>
                                        <p:cTn id="109" dur="1" fill="hold">
                                          <p:stCondLst>
                                            <p:cond delay="0"/>
                                          </p:stCondLst>
                                        </p:cTn>
                                        <p:tgtEl>
                                          <p:spTgt spid="101"/>
                                        </p:tgtEl>
                                        <p:attrNameLst>
                                          <p:attrName>style.visibility</p:attrName>
                                        </p:attrNameLst>
                                      </p:cBhvr>
                                      <p:to>
                                        <p:strVal val="visible"/>
                                      </p:to>
                                    </p:set>
                                    <p:animEffect transition="in" filter="wheel(1)">
                                      <p:cBhvr>
                                        <p:cTn id="110" dur="2000"/>
                                        <p:tgtEl>
                                          <p:spTgt spid="101"/>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nodeType="clickEffect">
                                  <p:stCondLst>
                                    <p:cond delay="0"/>
                                  </p:stCondLst>
                                  <p:childTnLst>
                                    <p:set>
                                      <p:cBhvr>
                                        <p:cTn id="114" dur="1" fill="hold">
                                          <p:stCondLst>
                                            <p:cond delay="0"/>
                                          </p:stCondLst>
                                        </p:cTn>
                                        <p:tgtEl>
                                          <p:spTgt spid="1050"/>
                                        </p:tgtEl>
                                        <p:attrNameLst>
                                          <p:attrName>style.visibility</p:attrName>
                                        </p:attrNameLst>
                                      </p:cBhvr>
                                      <p:to>
                                        <p:strVal val="visible"/>
                                      </p:to>
                                    </p:set>
                                    <p:animEffect transition="in" filter="wipe(up)">
                                      <p:cBhvr>
                                        <p:cTn id="115" dur="500"/>
                                        <p:tgtEl>
                                          <p:spTgt spid="1050"/>
                                        </p:tgtEl>
                                      </p:cBhvr>
                                    </p:animEffect>
                                  </p:childTnLst>
                                </p:cTn>
                              </p:par>
                            </p:childTnLst>
                          </p:cTn>
                        </p:par>
                        <p:par>
                          <p:cTn id="116" fill="hold">
                            <p:stCondLst>
                              <p:cond delay="500"/>
                            </p:stCondLst>
                            <p:childTnLst>
                              <p:par>
                                <p:cTn id="117" presetID="53" presetClass="entr" presetSubtype="16" fill="hold"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p:cTn id="119" dur="500" fill="hold"/>
                                        <p:tgtEl>
                                          <p:spTgt spid="85"/>
                                        </p:tgtEl>
                                        <p:attrNameLst>
                                          <p:attrName>ppt_w</p:attrName>
                                        </p:attrNameLst>
                                      </p:cBhvr>
                                      <p:tavLst>
                                        <p:tav tm="0">
                                          <p:val>
                                            <p:fltVal val="0"/>
                                          </p:val>
                                        </p:tav>
                                        <p:tav tm="100000">
                                          <p:val>
                                            <p:strVal val="#ppt_w"/>
                                          </p:val>
                                        </p:tav>
                                      </p:tavLst>
                                    </p:anim>
                                    <p:anim calcmode="lin" valueType="num">
                                      <p:cBhvr>
                                        <p:cTn id="120" dur="500" fill="hold"/>
                                        <p:tgtEl>
                                          <p:spTgt spid="85"/>
                                        </p:tgtEl>
                                        <p:attrNameLst>
                                          <p:attrName>ppt_h</p:attrName>
                                        </p:attrNameLst>
                                      </p:cBhvr>
                                      <p:tavLst>
                                        <p:tav tm="0">
                                          <p:val>
                                            <p:fltVal val="0"/>
                                          </p:val>
                                        </p:tav>
                                        <p:tav tm="100000">
                                          <p:val>
                                            <p:strVal val="#ppt_h"/>
                                          </p:val>
                                        </p:tav>
                                      </p:tavLst>
                                    </p:anim>
                                    <p:animEffect transition="in" filter="fade">
                                      <p:cBhvr>
                                        <p:cTn id="121" dur="500"/>
                                        <p:tgtEl>
                                          <p:spTgt spid="85"/>
                                        </p:tgtEl>
                                      </p:cBhvr>
                                    </p:animEffect>
                                  </p:childTnLst>
                                </p:cTn>
                              </p:par>
                              <p:par>
                                <p:cTn id="122" presetID="21" presetClass="entr" presetSubtype="1" fill="hold" nodeType="withEffect">
                                  <p:stCondLst>
                                    <p:cond delay="0"/>
                                  </p:stCondLst>
                                  <p:childTnLst>
                                    <p:set>
                                      <p:cBhvr>
                                        <p:cTn id="123" dur="1" fill="hold">
                                          <p:stCondLst>
                                            <p:cond delay="0"/>
                                          </p:stCondLst>
                                        </p:cTn>
                                        <p:tgtEl>
                                          <p:spTgt spid="102"/>
                                        </p:tgtEl>
                                        <p:attrNameLst>
                                          <p:attrName>style.visibility</p:attrName>
                                        </p:attrNameLst>
                                      </p:cBhvr>
                                      <p:to>
                                        <p:strVal val="visible"/>
                                      </p:to>
                                    </p:set>
                                    <p:animEffect transition="in" filter="wheel(1)">
                                      <p:cBhvr>
                                        <p:cTn id="124"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373419-4F16-5049-4486-550CDA248E88}"/>
              </a:ext>
            </a:extLst>
          </p:cNvPr>
          <p:cNvSpPr>
            <a:spLocks noGrp="1"/>
          </p:cNvSpPr>
          <p:nvPr>
            <p:ph type="title"/>
          </p:nvPr>
        </p:nvSpPr>
        <p:spPr/>
        <p:txBody>
          <a:bodyPr/>
          <a:lstStyle/>
          <a:p>
            <a:pPr algn="ctr"/>
            <a:r>
              <a:rPr lang="fr-FR" dirty="0">
                <a:solidFill>
                  <a:schemeClr val="tx1"/>
                </a:solidFill>
              </a:rPr>
              <a:t>Sommaire</a:t>
            </a:r>
            <a:endParaRPr lang="fr-BE" dirty="0">
              <a:solidFill>
                <a:schemeClr val="tx1"/>
              </a:solidFill>
            </a:endParaRPr>
          </a:p>
        </p:txBody>
      </p:sp>
      <p:grpSp>
        <p:nvGrpSpPr>
          <p:cNvPr id="4" name="Groupe 3">
            <a:extLst>
              <a:ext uri="{FF2B5EF4-FFF2-40B4-BE49-F238E27FC236}">
                <a16:creationId xmlns:a16="http://schemas.microsoft.com/office/drawing/2014/main" id="{550C61E2-96E6-70AD-B3BF-A639CC081369}"/>
              </a:ext>
            </a:extLst>
          </p:cNvPr>
          <p:cNvGrpSpPr/>
          <p:nvPr/>
        </p:nvGrpSpPr>
        <p:grpSpPr>
          <a:xfrm>
            <a:off x="1072150" y="2050889"/>
            <a:ext cx="5965032" cy="514800"/>
            <a:chOff x="0" y="4565947"/>
            <a:chExt cx="5965032" cy="514800"/>
          </a:xfrm>
          <a:solidFill>
            <a:srgbClr val="C00000"/>
          </a:solidFill>
        </p:grpSpPr>
        <p:sp>
          <p:nvSpPr>
            <p:cNvPr id="5" name="Rectangle : coins arrondis 4">
              <a:extLst>
                <a:ext uri="{FF2B5EF4-FFF2-40B4-BE49-F238E27FC236}">
                  <a16:creationId xmlns:a16="http://schemas.microsoft.com/office/drawing/2014/main" id="{4A09EE2B-2EA9-41B1-3F1E-2190A44118DA}"/>
                </a:ext>
              </a:extLst>
            </p:cNvPr>
            <p:cNvSpPr/>
            <p:nvPr/>
          </p:nvSpPr>
          <p:spPr>
            <a:xfrm>
              <a:off x="0" y="4565947"/>
              <a:ext cx="5965032" cy="514800"/>
            </a:xfrm>
            <a:prstGeom prst="roundRect">
              <a:avLst/>
            </a:prstGeom>
            <a:solidFill>
              <a:srgbClr val="C00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6" name="Rectangle : coins arrondis 4">
              <a:extLst>
                <a:ext uri="{FF2B5EF4-FFF2-40B4-BE49-F238E27FC236}">
                  <a16:creationId xmlns:a16="http://schemas.microsoft.com/office/drawing/2014/main" id="{A386E9C9-5F37-5D4B-CBAE-34B5B4AE7ABB}"/>
                </a:ext>
              </a:extLst>
            </p:cNvPr>
            <p:cNvSpPr txBox="1"/>
            <p:nvPr/>
          </p:nvSpPr>
          <p:spPr>
            <a:xfrm>
              <a:off x="50260" y="4596996"/>
              <a:ext cx="5824490" cy="464540"/>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400" dirty="0">
                  <a:solidFill>
                    <a:schemeClr val="bg1"/>
                  </a:solidFill>
                  <a:cs typeface="Times New Roman" panose="02020603050405020304" pitchFamily="18" charset="0"/>
                </a:rPr>
                <a:t>Qu’est que le sacrement de la confirmation ?</a:t>
              </a:r>
              <a:endParaRPr lang="fr-BE" sz="2400" kern="1200" dirty="0">
                <a:solidFill>
                  <a:schemeClr val="bg1"/>
                </a:solidFill>
              </a:endParaRPr>
            </a:p>
          </p:txBody>
        </p:sp>
      </p:grpSp>
      <p:grpSp>
        <p:nvGrpSpPr>
          <p:cNvPr id="7" name="Groupe 6">
            <a:extLst>
              <a:ext uri="{FF2B5EF4-FFF2-40B4-BE49-F238E27FC236}">
                <a16:creationId xmlns:a16="http://schemas.microsoft.com/office/drawing/2014/main" id="{33CD312C-296A-15B3-FCCB-8FA8144AA119}"/>
              </a:ext>
            </a:extLst>
          </p:cNvPr>
          <p:cNvGrpSpPr/>
          <p:nvPr/>
        </p:nvGrpSpPr>
        <p:grpSpPr>
          <a:xfrm>
            <a:off x="1072150" y="4012322"/>
            <a:ext cx="5965032" cy="514800"/>
            <a:chOff x="0" y="4565947"/>
            <a:chExt cx="5965032" cy="514800"/>
          </a:xfrm>
          <a:solidFill>
            <a:srgbClr val="0070C0"/>
          </a:solidFill>
        </p:grpSpPr>
        <p:sp>
          <p:nvSpPr>
            <p:cNvPr id="8" name="Rectangle : coins arrondis 7">
              <a:extLst>
                <a:ext uri="{FF2B5EF4-FFF2-40B4-BE49-F238E27FC236}">
                  <a16:creationId xmlns:a16="http://schemas.microsoft.com/office/drawing/2014/main" id="{BB7D7BC8-C738-D00A-1055-692D47A1B1A9}"/>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9" name="Rectangle : coins arrondis 4">
              <a:extLst>
                <a:ext uri="{FF2B5EF4-FFF2-40B4-BE49-F238E27FC236}">
                  <a16:creationId xmlns:a16="http://schemas.microsoft.com/office/drawing/2014/main" id="{61646C87-2376-E879-BFDE-723609394D3B}"/>
                </a:ext>
              </a:extLst>
            </p:cNvPr>
            <p:cNvSpPr txBox="1"/>
            <p:nvPr/>
          </p:nvSpPr>
          <p:spPr>
            <a:xfrm>
              <a:off x="50260" y="4591077"/>
              <a:ext cx="57736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Les grandes étapes de la confirmation</a:t>
              </a:r>
            </a:p>
          </p:txBody>
        </p:sp>
      </p:grpSp>
      <p:grpSp>
        <p:nvGrpSpPr>
          <p:cNvPr id="16" name="Groupe 15">
            <a:extLst>
              <a:ext uri="{FF2B5EF4-FFF2-40B4-BE49-F238E27FC236}">
                <a16:creationId xmlns:a16="http://schemas.microsoft.com/office/drawing/2014/main" id="{7A5338F9-90EA-FF8A-F155-2602ADE51776}"/>
              </a:ext>
            </a:extLst>
          </p:cNvPr>
          <p:cNvGrpSpPr/>
          <p:nvPr/>
        </p:nvGrpSpPr>
        <p:grpSpPr>
          <a:xfrm>
            <a:off x="1072150" y="4666133"/>
            <a:ext cx="5965032" cy="514800"/>
            <a:chOff x="0" y="4565947"/>
            <a:chExt cx="5965032" cy="514800"/>
          </a:xfrm>
          <a:solidFill>
            <a:srgbClr val="7030A0"/>
          </a:solidFill>
        </p:grpSpPr>
        <p:sp>
          <p:nvSpPr>
            <p:cNvPr id="17" name="Rectangle : coins arrondis 16">
              <a:extLst>
                <a:ext uri="{FF2B5EF4-FFF2-40B4-BE49-F238E27FC236}">
                  <a16:creationId xmlns:a16="http://schemas.microsoft.com/office/drawing/2014/main" id="{91AD51F7-6208-3C6C-E711-1C666FB8C1BB}"/>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8" name="Rectangle : coins arrondis 4">
              <a:extLst>
                <a:ext uri="{FF2B5EF4-FFF2-40B4-BE49-F238E27FC236}">
                  <a16:creationId xmlns:a16="http://schemas.microsoft.com/office/drawing/2014/main" id="{B8541E7A-650C-4B84-ABD3-1451CCED37B7}"/>
                </a:ext>
              </a:extLst>
            </p:cNvPr>
            <p:cNvSpPr txBox="1"/>
            <p:nvPr/>
          </p:nvSpPr>
          <p:spPr>
            <a:xfrm>
              <a:off x="50260" y="4591077"/>
              <a:ext cx="58244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Vidéo Récapitulative</a:t>
              </a:r>
            </a:p>
          </p:txBody>
        </p:sp>
      </p:grpSp>
      <p:grpSp>
        <p:nvGrpSpPr>
          <p:cNvPr id="19" name="Groupe 18">
            <a:extLst>
              <a:ext uri="{FF2B5EF4-FFF2-40B4-BE49-F238E27FC236}">
                <a16:creationId xmlns:a16="http://schemas.microsoft.com/office/drawing/2014/main" id="{EC2A9E4C-FF8C-0A0F-D231-A3C61A598953}"/>
              </a:ext>
            </a:extLst>
          </p:cNvPr>
          <p:cNvGrpSpPr/>
          <p:nvPr/>
        </p:nvGrpSpPr>
        <p:grpSpPr>
          <a:xfrm>
            <a:off x="1072150" y="2704700"/>
            <a:ext cx="5965032" cy="514800"/>
            <a:chOff x="0" y="4565947"/>
            <a:chExt cx="5965032" cy="514800"/>
          </a:xfrm>
          <a:solidFill>
            <a:srgbClr val="FFC000"/>
          </a:solidFill>
        </p:grpSpPr>
        <p:sp>
          <p:nvSpPr>
            <p:cNvPr id="20" name="Rectangle : coins arrondis 19">
              <a:extLst>
                <a:ext uri="{FF2B5EF4-FFF2-40B4-BE49-F238E27FC236}">
                  <a16:creationId xmlns:a16="http://schemas.microsoft.com/office/drawing/2014/main" id="{5054F0BB-60FF-5FD1-2771-30FDE6857B56}"/>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1" name="Rectangle : coins arrondis 4">
              <a:extLst>
                <a:ext uri="{FF2B5EF4-FFF2-40B4-BE49-F238E27FC236}">
                  <a16:creationId xmlns:a16="http://schemas.microsoft.com/office/drawing/2014/main" id="{2648F63A-D498-BF5F-538D-CA8114500F5D}"/>
                </a:ext>
              </a:extLst>
            </p:cNvPr>
            <p:cNvSpPr txBox="1"/>
            <p:nvPr/>
          </p:nvSpPr>
          <p:spPr>
            <a:xfrm>
              <a:off x="50260" y="4591077"/>
              <a:ext cx="58244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Les 7 Sacremen</a:t>
              </a:r>
              <a:r>
                <a:rPr lang="fr-BE" sz="2200" dirty="0"/>
                <a:t>ts</a:t>
              </a:r>
              <a:endParaRPr lang="fr-BE" sz="2200" kern="1200" dirty="0"/>
            </a:p>
          </p:txBody>
        </p:sp>
      </p:grpSp>
      <p:grpSp>
        <p:nvGrpSpPr>
          <p:cNvPr id="12" name="Groupe 11">
            <a:extLst>
              <a:ext uri="{FF2B5EF4-FFF2-40B4-BE49-F238E27FC236}">
                <a16:creationId xmlns:a16="http://schemas.microsoft.com/office/drawing/2014/main" id="{969ADC74-0785-5EE3-E472-D27F9DFD6453}"/>
              </a:ext>
            </a:extLst>
          </p:cNvPr>
          <p:cNvGrpSpPr/>
          <p:nvPr/>
        </p:nvGrpSpPr>
        <p:grpSpPr>
          <a:xfrm>
            <a:off x="1072150" y="3358511"/>
            <a:ext cx="5965032" cy="514800"/>
            <a:chOff x="0" y="4565947"/>
            <a:chExt cx="5965032" cy="514800"/>
          </a:xfrm>
          <a:solidFill>
            <a:srgbClr val="00B050"/>
          </a:solidFill>
        </p:grpSpPr>
        <p:sp>
          <p:nvSpPr>
            <p:cNvPr id="13" name="Rectangle : coins arrondis 12">
              <a:extLst>
                <a:ext uri="{FF2B5EF4-FFF2-40B4-BE49-F238E27FC236}">
                  <a16:creationId xmlns:a16="http://schemas.microsoft.com/office/drawing/2014/main" id="{89D7806E-F3F5-80D6-2FEA-5F92D635304D}"/>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 name="Rectangle : coins arrondis 4">
              <a:extLst>
                <a:ext uri="{FF2B5EF4-FFF2-40B4-BE49-F238E27FC236}">
                  <a16:creationId xmlns:a16="http://schemas.microsoft.com/office/drawing/2014/main" id="{86E897E9-B97A-32B4-2637-C2B1BA28EB3B}"/>
                </a:ext>
              </a:extLst>
            </p:cNvPr>
            <p:cNvSpPr txBox="1"/>
            <p:nvPr/>
          </p:nvSpPr>
          <p:spPr>
            <a:xfrm>
              <a:off x="50260" y="4591077"/>
              <a:ext cx="58244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Les vitraux de l’</a:t>
              </a:r>
              <a:r>
                <a:rPr lang="fr-BE" sz="2200" dirty="0"/>
                <a:t>é</a:t>
              </a:r>
              <a:r>
                <a:rPr lang="fr-BE" sz="2200" kern="1200" dirty="0"/>
                <a:t>glise Saint-Jacques </a:t>
              </a:r>
            </a:p>
          </p:txBody>
        </p:sp>
      </p:grpSp>
      <p:sp>
        <p:nvSpPr>
          <p:cNvPr id="22" name="Espace réservé du numéro de diapositive 21">
            <a:extLst>
              <a:ext uri="{FF2B5EF4-FFF2-40B4-BE49-F238E27FC236}">
                <a16:creationId xmlns:a16="http://schemas.microsoft.com/office/drawing/2014/main" id="{31825CDB-642C-4884-9A18-C0264A9E8F5E}"/>
              </a:ext>
            </a:extLst>
          </p:cNvPr>
          <p:cNvSpPr>
            <a:spLocks noGrp="1"/>
          </p:cNvSpPr>
          <p:nvPr>
            <p:ph type="sldNum" sz="quarter" idx="12"/>
          </p:nvPr>
        </p:nvSpPr>
        <p:spPr/>
        <p:txBody>
          <a:bodyPr/>
          <a:lstStyle/>
          <a:p>
            <a:fld id="{03509572-2D70-41D2-9CF7-A9489A74331A}" type="slidenum">
              <a:rPr lang="fr-BE" smtClean="0"/>
              <a:t>6</a:t>
            </a:fld>
            <a:endParaRPr lang="fr-BE"/>
          </a:p>
        </p:txBody>
      </p:sp>
    </p:spTree>
    <p:extLst>
      <p:ext uri="{BB962C8B-B14F-4D97-AF65-F5344CB8AC3E}">
        <p14:creationId xmlns:p14="http://schemas.microsoft.com/office/powerpoint/2010/main" val="169304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337B7-799C-4634-7B9A-F4154B0D779A}"/>
              </a:ext>
            </a:extLst>
          </p:cNvPr>
          <p:cNvSpPr>
            <a:spLocks noGrp="1"/>
          </p:cNvSpPr>
          <p:nvPr>
            <p:ph type="title"/>
          </p:nvPr>
        </p:nvSpPr>
        <p:spPr>
          <a:xfrm>
            <a:off x="1097280" y="286603"/>
            <a:ext cx="10058400" cy="1450757"/>
          </a:xfrm>
        </p:spPr>
        <p:txBody>
          <a:bodyPr>
            <a:normAutofit/>
          </a:bodyPr>
          <a:lstStyle/>
          <a:p>
            <a:r>
              <a:rPr lang="fr-BE" kern="1200"/>
              <a:t>Les vitraux de l’</a:t>
            </a:r>
            <a:r>
              <a:rPr lang="fr-BE"/>
              <a:t>é</a:t>
            </a:r>
            <a:r>
              <a:rPr lang="fr-BE" kern="1200"/>
              <a:t>glise Saint-Jacques </a:t>
            </a:r>
            <a:endParaRPr lang="fr-BE"/>
          </a:p>
        </p:txBody>
      </p:sp>
      <p:sp>
        <p:nvSpPr>
          <p:cNvPr id="1030" name="Content Placeholder 1029">
            <a:extLst>
              <a:ext uri="{FF2B5EF4-FFF2-40B4-BE49-F238E27FC236}">
                <a16:creationId xmlns:a16="http://schemas.microsoft.com/office/drawing/2014/main" id="{B17B282E-A424-3638-5B1B-54B3325DC5E9}"/>
              </a:ext>
            </a:extLst>
          </p:cNvPr>
          <p:cNvSpPr>
            <a:spLocks noGrp="1"/>
          </p:cNvSpPr>
          <p:nvPr>
            <p:ph idx="1"/>
          </p:nvPr>
        </p:nvSpPr>
        <p:spPr>
          <a:xfrm>
            <a:off x="1097279" y="1845734"/>
            <a:ext cx="6454987" cy="4023360"/>
          </a:xfrm>
        </p:spPr>
        <p:txBody>
          <a:bodyPr>
            <a:normAutofit/>
          </a:bodyPr>
          <a:lstStyle/>
          <a:p>
            <a:pPr marL="0" indent="0">
              <a:buNone/>
            </a:pPr>
            <a:r>
              <a:rPr lang="fr-FR" b="0" i="0" dirty="0">
                <a:solidFill>
                  <a:schemeClr val="tx1"/>
                </a:solidFill>
                <a:effectLst/>
                <a:latin typeface="Söhne"/>
              </a:rPr>
              <a:t>La construction de l'église Saint-Jacques de Tournai a commencé en 1242 et s'est achevée en 1350. L'église est dédiée à Saint Jacques le Majeur, l'un des douze apôtres de Jésus-Christ. </a:t>
            </a:r>
          </a:p>
          <a:p>
            <a:pPr marL="0" indent="0">
              <a:buNone/>
            </a:pPr>
            <a:r>
              <a:rPr lang="fr-FR" b="0" i="0" dirty="0">
                <a:solidFill>
                  <a:schemeClr val="tx1"/>
                </a:solidFill>
                <a:effectLst/>
                <a:latin typeface="Söhne"/>
              </a:rPr>
              <a:t>Elle est connue pour ses vitraux du XIIIe siècle qui représentent dans son chœur les 7 sacrements. </a:t>
            </a:r>
          </a:p>
          <a:p>
            <a:pPr marL="0" indent="0">
              <a:buNone/>
            </a:pPr>
            <a:r>
              <a:rPr lang="fr-FR" b="0" i="0" dirty="0">
                <a:solidFill>
                  <a:schemeClr val="tx1"/>
                </a:solidFill>
                <a:effectLst/>
                <a:latin typeface="Söhne"/>
              </a:rPr>
              <a:t>Elle est également classée au patrimoine de la Région wallonne.</a:t>
            </a:r>
          </a:p>
          <a:p>
            <a:endParaRPr lang="fr-FR" dirty="0"/>
          </a:p>
        </p:txBody>
      </p:sp>
      <p:pic>
        <p:nvPicPr>
          <p:cNvPr id="1026" name="Picture 2" descr=" * Visite de l'église St Jacques à Tournai">
            <a:extLst>
              <a:ext uri="{FF2B5EF4-FFF2-40B4-BE49-F238E27FC236}">
                <a16:creationId xmlns:a16="http://schemas.microsoft.com/office/drawing/2014/main" id="{26C22E2B-D33F-F1B6-AACD-112FAC2930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84" r="5" b="5"/>
          <a:stretch/>
        </p:blipFill>
        <p:spPr bwMode="auto">
          <a:xfrm>
            <a:off x="8020570" y="1916317"/>
            <a:ext cx="3857203" cy="4270473"/>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a:extLst>
              <a:ext uri="{FF2B5EF4-FFF2-40B4-BE49-F238E27FC236}">
                <a16:creationId xmlns:a16="http://schemas.microsoft.com/office/drawing/2014/main" id="{66D5F52C-CF28-4F79-2666-85CF0A723B88}"/>
              </a:ext>
            </a:extLst>
          </p:cNvPr>
          <p:cNvSpPr>
            <a:spLocks noGrp="1"/>
          </p:cNvSpPr>
          <p:nvPr>
            <p:ph type="sldNum" sz="quarter" idx="12"/>
          </p:nvPr>
        </p:nvSpPr>
        <p:spPr/>
        <p:txBody>
          <a:bodyPr/>
          <a:lstStyle/>
          <a:p>
            <a:fld id="{03509572-2D70-41D2-9CF7-A9489A74331A}" type="slidenum">
              <a:rPr lang="fr-BE" smtClean="0"/>
              <a:t>7</a:t>
            </a:fld>
            <a:endParaRPr lang="fr-BE"/>
          </a:p>
        </p:txBody>
      </p:sp>
    </p:spTree>
    <p:extLst>
      <p:ext uri="{BB962C8B-B14F-4D97-AF65-F5344CB8AC3E}">
        <p14:creationId xmlns:p14="http://schemas.microsoft.com/office/powerpoint/2010/main" val="251415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fade">
                                      <p:cBhvr>
                                        <p:cTn id="7" dur="1000"/>
                                        <p:tgtEl>
                                          <p:spTgt spid="1030">
                                            <p:txEl>
                                              <p:pRg st="0" end="0"/>
                                            </p:txEl>
                                          </p:spTgt>
                                        </p:tgtEl>
                                      </p:cBhvr>
                                    </p:animEffect>
                                    <p:anim calcmode="lin" valueType="num">
                                      <p:cBhvr>
                                        <p:cTn id="8" dur="1000" fill="hold"/>
                                        <p:tgtEl>
                                          <p:spTgt spid="10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3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0">
                                            <p:txEl>
                                              <p:pRg st="1" end="1"/>
                                            </p:txEl>
                                          </p:spTgt>
                                        </p:tgtEl>
                                        <p:attrNameLst>
                                          <p:attrName>style.visibility</p:attrName>
                                        </p:attrNameLst>
                                      </p:cBhvr>
                                      <p:to>
                                        <p:strVal val="visible"/>
                                      </p:to>
                                    </p:set>
                                    <p:animEffect transition="in" filter="fade">
                                      <p:cBhvr>
                                        <p:cTn id="12" dur="1000"/>
                                        <p:tgtEl>
                                          <p:spTgt spid="1030">
                                            <p:txEl>
                                              <p:pRg st="1" end="1"/>
                                            </p:txEl>
                                          </p:spTgt>
                                        </p:tgtEl>
                                      </p:cBhvr>
                                    </p:animEffect>
                                    <p:anim calcmode="lin" valueType="num">
                                      <p:cBhvr>
                                        <p:cTn id="13" dur="1000" fill="hold"/>
                                        <p:tgtEl>
                                          <p:spTgt spid="103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3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30">
                                            <p:txEl>
                                              <p:pRg st="2" end="2"/>
                                            </p:txEl>
                                          </p:spTgt>
                                        </p:tgtEl>
                                        <p:attrNameLst>
                                          <p:attrName>style.visibility</p:attrName>
                                        </p:attrNameLst>
                                      </p:cBhvr>
                                      <p:to>
                                        <p:strVal val="visible"/>
                                      </p:to>
                                    </p:set>
                                    <p:animEffect transition="in" filter="fade">
                                      <p:cBhvr>
                                        <p:cTn id="17" dur="1000"/>
                                        <p:tgtEl>
                                          <p:spTgt spid="1030">
                                            <p:txEl>
                                              <p:pRg st="2" end="2"/>
                                            </p:txEl>
                                          </p:spTgt>
                                        </p:tgtEl>
                                      </p:cBhvr>
                                    </p:animEffect>
                                    <p:anim calcmode="lin" valueType="num">
                                      <p:cBhvr>
                                        <p:cTn id="18" dur="1000" fill="hold"/>
                                        <p:tgtEl>
                                          <p:spTgt spid="103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30">
                                            <p:txEl>
                                              <p:pRg st="2" end="2"/>
                                            </p:txEl>
                                          </p:spTgt>
                                        </p:tgtEl>
                                        <p:attrNameLst>
                                          <p:attrName>ppt_y</p:attrName>
                                        </p:attrNameLst>
                                      </p:cBhvr>
                                      <p:tavLst>
                                        <p:tav tm="0">
                                          <p:val>
                                            <p:strVal val="#ppt_y+.1"/>
                                          </p:val>
                                        </p:tav>
                                        <p:tav tm="100000">
                                          <p:val>
                                            <p:strVal val="#ppt_y"/>
                                          </p:val>
                                        </p:tav>
                                      </p:tavLst>
                                    </p:anim>
                                  </p:childTnLst>
                                </p:cTn>
                              </p:par>
                              <p:par>
                                <p:cTn id="20" presetID="21" presetClass="entr" presetSubtype="1"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heel(1)">
                                      <p:cBhvr>
                                        <p:cTn id="2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373419-4F16-5049-4486-550CDA248E88}"/>
              </a:ext>
            </a:extLst>
          </p:cNvPr>
          <p:cNvSpPr>
            <a:spLocks noGrp="1"/>
          </p:cNvSpPr>
          <p:nvPr>
            <p:ph type="title"/>
          </p:nvPr>
        </p:nvSpPr>
        <p:spPr/>
        <p:txBody>
          <a:bodyPr/>
          <a:lstStyle/>
          <a:p>
            <a:pPr algn="ctr"/>
            <a:r>
              <a:rPr lang="fr-FR" dirty="0">
                <a:solidFill>
                  <a:schemeClr val="tx1"/>
                </a:solidFill>
              </a:rPr>
              <a:t>Sommaire</a:t>
            </a:r>
            <a:endParaRPr lang="fr-BE" dirty="0">
              <a:solidFill>
                <a:schemeClr val="tx1"/>
              </a:solidFill>
            </a:endParaRPr>
          </a:p>
        </p:txBody>
      </p:sp>
      <p:grpSp>
        <p:nvGrpSpPr>
          <p:cNvPr id="4" name="Groupe 3">
            <a:extLst>
              <a:ext uri="{FF2B5EF4-FFF2-40B4-BE49-F238E27FC236}">
                <a16:creationId xmlns:a16="http://schemas.microsoft.com/office/drawing/2014/main" id="{550C61E2-96E6-70AD-B3BF-A639CC081369}"/>
              </a:ext>
            </a:extLst>
          </p:cNvPr>
          <p:cNvGrpSpPr/>
          <p:nvPr/>
        </p:nvGrpSpPr>
        <p:grpSpPr>
          <a:xfrm>
            <a:off x="1072150" y="2050889"/>
            <a:ext cx="5965032" cy="514800"/>
            <a:chOff x="0" y="4565947"/>
            <a:chExt cx="5965032" cy="514800"/>
          </a:xfrm>
          <a:solidFill>
            <a:srgbClr val="C00000"/>
          </a:solidFill>
        </p:grpSpPr>
        <p:sp>
          <p:nvSpPr>
            <p:cNvPr id="5" name="Rectangle : coins arrondis 4">
              <a:extLst>
                <a:ext uri="{FF2B5EF4-FFF2-40B4-BE49-F238E27FC236}">
                  <a16:creationId xmlns:a16="http://schemas.microsoft.com/office/drawing/2014/main" id="{4A09EE2B-2EA9-41B1-3F1E-2190A44118DA}"/>
                </a:ext>
              </a:extLst>
            </p:cNvPr>
            <p:cNvSpPr/>
            <p:nvPr/>
          </p:nvSpPr>
          <p:spPr>
            <a:xfrm>
              <a:off x="0" y="4565947"/>
              <a:ext cx="5965032" cy="514800"/>
            </a:xfrm>
            <a:prstGeom prst="roundRect">
              <a:avLst/>
            </a:prstGeom>
            <a:solidFill>
              <a:srgbClr val="C00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6" name="Rectangle : coins arrondis 4">
              <a:extLst>
                <a:ext uri="{FF2B5EF4-FFF2-40B4-BE49-F238E27FC236}">
                  <a16:creationId xmlns:a16="http://schemas.microsoft.com/office/drawing/2014/main" id="{A386E9C9-5F37-5D4B-CBAE-34B5B4AE7ABB}"/>
                </a:ext>
              </a:extLst>
            </p:cNvPr>
            <p:cNvSpPr txBox="1"/>
            <p:nvPr/>
          </p:nvSpPr>
          <p:spPr>
            <a:xfrm>
              <a:off x="50260" y="4596996"/>
              <a:ext cx="5824490" cy="464540"/>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400" dirty="0">
                  <a:solidFill>
                    <a:schemeClr val="bg1"/>
                  </a:solidFill>
                  <a:cs typeface="Times New Roman" panose="02020603050405020304" pitchFamily="18" charset="0"/>
                </a:rPr>
                <a:t>Qu’est que le sacrement de la confirmation ?</a:t>
              </a:r>
              <a:endParaRPr lang="fr-BE" sz="2400" kern="1200" dirty="0">
                <a:solidFill>
                  <a:schemeClr val="bg1"/>
                </a:solidFill>
              </a:endParaRPr>
            </a:p>
          </p:txBody>
        </p:sp>
      </p:grpSp>
      <p:grpSp>
        <p:nvGrpSpPr>
          <p:cNvPr id="7" name="Groupe 6">
            <a:extLst>
              <a:ext uri="{FF2B5EF4-FFF2-40B4-BE49-F238E27FC236}">
                <a16:creationId xmlns:a16="http://schemas.microsoft.com/office/drawing/2014/main" id="{33CD312C-296A-15B3-FCCB-8FA8144AA119}"/>
              </a:ext>
            </a:extLst>
          </p:cNvPr>
          <p:cNvGrpSpPr/>
          <p:nvPr/>
        </p:nvGrpSpPr>
        <p:grpSpPr>
          <a:xfrm>
            <a:off x="1072150" y="4012322"/>
            <a:ext cx="5965032" cy="514800"/>
            <a:chOff x="0" y="4565947"/>
            <a:chExt cx="5965032" cy="514800"/>
          </a:xfrm>
          <a:solidFill>
            <a:srgbClr val="0070C0"/>
          </a:solidFill>
        </p:grpSpPr>
        <p:sp>
          <p:nvSpPr>
            <p:cNvPr id="8" name="Rectangle : coins arrondis 7">
              <a:extLst>
                <a:ext uri="{FF2B5EF4-FFF2-40B4-BE49-F238E27FC236}">
                  <a16:creationId xmlns:a16="http://schemas.microsoft.com/office/drawing/2014/main" id="{BB7D7BC8-C738-D00A-1055-692D47A1B1A9}"/>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9" name="Rectangle : coins arrondis 4">
              <a:extLst>
                <a:ext uri="{FF2B5EF4-FFF2-40B4-BE49-F238E27FC236}">
                  <a16:creationId xmlns:a16="http://schemas.microsoft.com/office/drawing/2014/main" id="{61646C87-2376-E879-BFDE-723609394D3B}"/>
                </a:ext>
              </a:extLst>
            </p:cNvPr>
            <p:cNvSpPr txBox="1"/>
            <p:nvPr/>
          </p:nvSpPr>
          <p:spPr>
            <a:xfrm>
              <a:off x="50260" y="4591077"/>
              <a:ext cx="57736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Les grandes étapes de la confirmation</a:t>
              </a:r>
            </a:p>
          </p:txBody>
        </p:sp>
      </p:grpSp>
      <p:grpSp>
        <p:nvGrpSpPr>
          <p:cNvPr id="16" name="Groupe 15">
            <a:extLst>
              <a:ext uri="{FF2B5EF4-FFF2-40B4-BE49-F238E27FC236}">
                <a16:creationId xmlns:a16="http://schemas.microsoft.com/office/drawing/2014/main" id="{7A5338F9-90EA-FF8A-F155-2602ADE51776}"/>
              </a:ext>
            </a:extLst>
          </p:cNvPr>
          <p:cNvGrpSpPr/>
          <p:nvPr/>
        </p:nvGrpSpPr>
        <p:grpSpPr>
          <a:xfrm>
            <a:off x="1072150" y="4666133"/>
            <a:ext cx="5965032" cy="514800"/>
            <a:chOff x="0" y="4565947"/>
            <a:chExt cx="5965032" cy="514800"/>
          </a:xfrm>
          <a:solidFill>
            <a:srgbClr val="7030A0"/>
          </a:solidFill>
        </p:grpSpPr>
        <p:sp>
          <p:nvSpPr>
            <p:cNvPr id="17" name="Rectangle : coins arrondis 16">
              <a:extLst>
                <a:ext uri="{FF2B5EF4-FFF2-40B4-BE49-F238E27FC236}">
                  <a16:creationId xmlns:a16="http://schemas.microsoft.com/office/drawing/2014/main" id="{91AD51F7-6208-3C6C-E711-1C666FB8C1BB}"/>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8" name="Rectangle : coins arrondis 4">
              <a:extLst>
                <a:ext uri="{FF2B5EF4-FFF2-40B4-BE49-F238E27FC236}">
                  <a16:creationId xmlns:a16="http://schemas.microsoft.com/office/drawing/2014/main" id="{B8541E7A-650C-4B84-ABD3-1451CCED37B7}"/>
                </a:ext>
              </a:extLst>
            </p:cNvPr>
            <p:cNvSpPr txBox="1"/>
            <p:nvPr/>
          </p:nvSpPr>
          <p:spPr>
            <a:xfrm>
              <a:off x="50260" y="4591077"/>
              <a:ext cx="58244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Vidéo Récapitulative</a:t>
              </a:r>
            </a:p>
          </p:txBody>
        </p:sp>
      </p:grpSp>
      <p:grpSp>
        <p:nvGrpSpPr>
          <p:cNvPr id="19" name="Groupe 18">
            <a:extLst>
              <a:ext uri="{FF2B5EF4-FFF2-40B4-BE49-F238E27FC236}">
                <a16:creationId xmlns:a16="http://schemas.microsoft.com/office/drawing/2014/main" id="{EC2A9E4C-FF8C-0A0F-D231-A3C61A598953}"/>
              </a:ext>
            </a:extLst>
          </p:cNvPr>
          <p:cNvGrpSpPr/>
          <p:nvPr/>
        </p:nvGrpSpPr>
        <p:grpSpPr>
          <a:xfrm>
            <a:off x="1072150" y="2704700"/>
            <a:ext cx="5965032" cy="514800"/>
            <a:chOff x="0" y="4565947"/>
            <a:chExt cx="5965032" cy="514800"/>
          </a:xfrm>
          <a:solidFill>
            <a:srgbClr val="FFC000"/>
          </a:solidFill>
        </p:grpSpPr>
        <p:sp>
          <p:nvSpPr>
            <p:cNvPr id="20" name="Rectangle : coins arrondis 19">
              <a:extLst>
                <a:ext uri="{FF2B5EF4-FFF2-40B4-BE49-F238E27FC236}">
                  <a16:creationId xmlns:a16="http://schemas.microsoft.com/office/drawing/2014/main" id="{5054F0BB-60FF-5FD1-2771-30FDE6857B56}"/>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1" name="Rectangle : coins arrondis 4">
              <a:extLst>
                <a:ext uri="{FF2B5EF4-FFF2-40B4-BE49-F238E27FC236}">
                  <a16:creationId xmlns:a16="http://schemas.microsoft.com/office/drawing/2014/main" id="{2648F63A-D498-BF5F-538D-CA8114500F5D}"/>
                </a:ext>
              </a:extLst>
            </p:cNvPr>
            <p:cNvSpPr txBox="1"/>
            <p:nvPr/>
          </p:nvSpPr>
          <p:spPr>
            <a:xfrm>
              <a:off x="50260" y="4591077"/>
              <a:ext cx="58244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Les 7 Sacremen</a:t>
              </a:r>
              <a:r>
                <a:rPr lang="fr-BE" sz="2200" dirty="0"/>
                <a:t>ts</a:t>
              </a:r>
              <a:endParaRPr lang="fr-BE" sz="2200" kern="1200" dirty="0"/>
            </a:p>
          </p:txBody>
        </p:sp>
      </p:grpSp>
      <p:grpSp>
        <p:nvGrpSpPr>
          <p:cNvPr id="12" name="Groupe 11">
            <a:extLst>
              <a:ext uri="{FF2B5EF4-FFF2-40B4-BE49-F238E27FC236}">
                <a16:creationId xmlns:a16="http://schemas.microsoft.com/office/drawing/2014/main" id="{969ADC74-0785-5EE3-E472-D27F9DFD6453}"/>
              </a:ext>
            </a:extLst>
          </p:cNvPr>
          <p:cNvGrpSpPr/>
          <p:nvPr/>
        </p:nvGrpSpPr>
        <p:grpSpPr>
          <a:xfrm>
            <a:off x="1072150" y="3358511"/>
            <a:ext cx="5965032" cy="514800"/>
            <a:chOff x="0" y="4565947"/>
            <a:chExt cx="5965032" cy="514800"/>
          </a:xfrm>
          <a:solidFill>
            <a:srgbClr val="00B050"/>
          </a:solidFill>
        </p:grpSpPr>
        <p:sp>
          <p:nvSpPr>
            <p:cNvPr id="13" name="Rectangle : coins arrondis 12">
              <a:extLst>
                <a:ext uri="{FF2B5EF4-FFF2-40B4-BE49-F238E27FC236}">
                  <a16:creationId xmlns:a16="http://schemas.microsoft.com/office/drawing/2014/main" id="{89D7806E-F3F5-80D6-2FEA-5F92D635304D}"/>
                </a:ext>
              </a:extLst>
            </p:cNvPr>
            <p:cNvSpPr/>
            <p:nvPr/>
          </p:nvSpPr>
          <p:spPr>
            <a:xfrm>
              <a:off x="0" y="4565947"/>
              <a:ext cx="5965032" cy="514800"/>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 name="Rectangle : coins arrondis 4">
              <a:extLst>
                <a:ext uri="{FF2B5EF4-FFF2-40B4-BE49-F238E27FC236}">
                  <a16:creationId xmlns:a16="http://schemas.microsoft.com/office/drawing/2014/main" id="{86E897E9-B97A-32B4-2637-C2B1BA28EB3B}"/>
                </a:ext>
              </a:extLst>
            </p:cNvPr>
            <p:cNvSpPr txBox="1"/>
            <p:nvPr/>
          </p:nvSpPr>
          <p:spPr>
            <a:xfrm>
              <a:off x="50260" y="4591077"/>
              <a:ext cx="5824490" cy="4645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kern="1200" dirty="0"/>
                <a:t>Les vitraux de l’</a:t>
              </a:r>
              <a:r>
                <a:rPr lang="fr-BE" sz="2200" dirty="0"/>
                <a:t>é</a:t>
              </a:r>
              <a:r>
                <a:rPr lang="fr-BE" sz="2200" kern="1200" dirty="0"/>
                <a:t>glise Saint-Jacques </a:t>
              </a:r>
            </a:p>
          </p:txBody>
        </p:sp>
      </p:grpSp>
      <p:sp>
        <p:nvSpPr>
          <p:cNvPr id="22" name="Espace réservé du numéro de diapositive 21">
            <a:extLst>
              <a:ext uri="{FF2B5EF4-FFF2-40B4-BE49-F238E27FC236}">
                <a16:creationId xmlns:a16="http://schemas.microsoft.com/office/drawing/2014/main" id="{31825CDB-642C-4884-9A18-C0264A9E8F5E}"/>
              </a:ext>
            </a:extLst>
          </p:cNvPr>
          <p:cNvSpPr>
            <a:spLocks noGrp="1"/>
          </p:cNvSpPr>
          <p:nvPr>
            <p:ph type="sldNum" sz="quarter" idx="12"/>
          </p:nvPr>
        </p:nvSpPr>
        <p:spPr/>
        <p:txBody>
          <a:bodyPr/>
          <a:lstStyle/>
          <a:p>
            <a:fld id="{03509572-2D70-41D2-9CF7-A9489A74331A}" type="slidenum">
              <a:rPr lang="fr-BE" smtClean="0"/>
              <a:t>8</a:t>
            </a:fld>
            <a:endParaRPr lang="fr-BE"/>
          </a:p>
        </p:txBody>
      </p:sp>
    </p:spTree>
    <p:extLst>
      <p:ext uri="{BB962C8B-B14F-4D97-AF65-F5344CB8AC3E}">
        <p14:creationId xmlns:p14="http://schemas.microsoft.com/office/powerpoint/2010/main" val="3359282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7CA6C9-ED2E-7B67-2547-E783DD1F5F6C}"/>
              </a:ext>
            </a:extLst>
          </p:cNvPr>
          <p:cNvSpPr>
            <a:spLocks noGrp="1"/>
          </p:cNvSpPr>
          <p:nvPr>
            <p:ph type="title"/>
          </p:nvPr>
        </p:nvSpPr>
        <p:spPr/>
        <p:txBody>
          <a:bodyPr/>
          <a:lstStyle/>
          <a:p>
            <a:pPr algn="ctr"/>
            <a:r>
              <a:rPr lang="fr-FR" dirty="0">
                <a:solidFill>
                  <a:schemeClr val="tx1"/>
                </a:solidFill>
              </a:rPr>
              <a:t>Les grandes étapes de la confirmation</a:t>
            </a:r>
            <a:endParaRPr lang="fr-BE" dirty="0">
              <a:solidFill>
                <a:schemeClr val="tx1"/>
              </a:solidFill>
            </a:endParaRPr>
          </a:p>
        </p:txBody>
      </p:sp>
      <p:sp>
        <p:nvSpPr>
          <p:cNvPr id="3" name="Espace réservé du contenu 2">
            <a:extLst>
              <a:ext uri="{FF2B5EF4-FFF2-40B4-BE49-F238E27FC236}">
                <a16:creationId xmlns:a16="http://schemas.microsoft.com/office/drawing/2014/main" id="{088C02B7-3A45-35F6-4974-C0849F833C72}"/>
              </a:ext>
            </a:extLst>
          </p:cNvPr>
          <p:cNvSpPr>
            <a:spLocks noGrp="1"/>
          </p:cNvSpPr>
          <p:nvPr>
            <p:ph idx="1"/>
          </p:nvPr>
        </p:nvSpPr>
        <p:spPr/>
        <p:txBody>
          <a:bodyPr/>
          <a:lstStyle/>
          <a:p>
            <a:pPr marL="361950" indent="-361950">
              <a:buFont typeface="Wingdings" panose="05000000000000000000" pitchFamily="2" charset="2"/>
              <a:buChar char="q"/>
            </a:pPr>
            <a:r>
              <a:rPr lang="fr-FR" dirty="0">
                <a:solidFill>
                  <a:schemeClr val="tx1"/>
                </a:solidFill>
              </a:rPr>
              <a:t>Préparation à la confirmation</a:t>
            </a:r>
          </a:p>
          <a:p>
            <a:pPr marL="361950" indent="-361950">
              <a:buFont typeface="Wingdings" panose="05000000000000000000" pitchFamily="2" charset="2"/>
              <a:buChar char="q"/>
            </a:pPr>
            <a:r>
              <a:rPr lang="fr-FR" dirty="0">
                <a:solidFill>
                  <a:schemeClr val="tx1"/>
                </a:solidFill>
              </a:rPr>
              <a:t>Entrée dans l’église</a:t>
            </a:r>
          </a:p>
          <a:p>
            <a:pPr marL="361950" indent="-361950">
              <a:buFont typeface="Wingdings" panose="05000000000000000000" pitchFamily="2" charset="2"/>
              <a:buChar char="q"/>
            </a:pPr>
            <a:r>
              <a:rPr lang="fr-FR" dirty="0">
                <a:solidFill>
                  <a:schemeClr val="tx1"/>
                </a:solidFill>
              </a:rPr>
              <a:t>Liturgie de la Parole</a:t>
            </a:r>
          </a:p>
          <a:p>
            <a:pPr marL="361950" indent="-361950">
              <a:buFont typeface="Wingdings" panose="05000000000000000000" pitchFamily="2" charset="2"/>
              <a:buChar char="q"/>
            </a:pPr>
            <a:r>
              <a:rPr lang="fr-FR" dirty="0">
                <a:solidFill>
                  <a:schemeClr val="tx1"/>
                </a:solidFill>
              </a:rPr>
              <a:t>Imposition des mains et onction</a:t>
            </a:r>
          </a:p>
          <a:p>
            <a:pPr marL="361950" indent="-361950">
              <a:buFont typeface="Wingdings" panose="05000000000000000000" pitchFamily="2" charset="2"/>
              <a:buChar char="q"/>
            </a:pPr>
            <a:r>
              <a:rPr lang="fr-FR" dirty="0">
                <a:solidFill>
                  <a:schemeClr val="tx1"/>
                </a:solidFill>
              </a:rPr>
              <a:t>Renouvellement des promesses baptismales</a:t>
            </a:r>
          </a:p>
          <a:p>
            <a:pPr marL="361950" indent="-361950">
              <a:buFont typeface="Wingdings" panose="05000000000000000000" pitchFamily="2" charset="2"/>
              <a:buChar char="q"/>
            </a:pPr>
            <a:r>
              <a:rPr lang="fr-FR" dirty="0">
                <a:solidFill>
                  <a:schemeClr val="tx1"/>
                </a:solidFill>
              </a:rPr>
              <a:t>Remise des dons de l’esprit Saint</a:t>
            </a:r>
          </a:p>
          <a:p>
            <a:pPr marL="361950" indent="-361950">
              <a:buFont typeface="Wingdings" panose="05000000000000000000" pitchFamily="2" charset="2"/>
              <a:buChar char="q"/>
            </a:pPr>
            <a:r>
              <a:rPr lang="fr-FR" dirty="0">
                <a:solidFill>
                  <a:schemeClr val="tx1"/>
                </a:solidFill>
              </a:rPr>
              <a:t>Bénédiction et envoi</a:t>
            </a:r>
            <a:endParaRPr lang="fr-BE" dirty="0">
              <a:solidFill>
                <a:schemeClr val="tx1"/>
              </a:solidFill>
            </a:endParaRPr>
          </a:p>
        </p:txBody>
      </p:sp>
      <p:pic>
        <p:nvPicPr>
          <p:cNvPr id="4" name="Image 3">
            <a:extLst>
              <a:ext uri="{FF2B5EF4-FFF2-40B4-BE49-F238E27FC236}">
                <a16:creationId xmlns:a16="http://schemas.microsoft.com/office/drawing/2014/main" id="{FA220793-B822-5690-C864-08A24059D802}"/>
              </a:ext>
            </a:extLst>
          </p:cNvPr>
          <p:cNvPicPr>
            <a:picLocks noChangeAspect="1"/>
          </p:cNvPicPr>
          <p:nvPr/>
        </p:nvPicPr>
        <p:blipFill>
          <a:blip r:embed="rId3"/>
          <a:stretch>
            <a:fillRect/>
          </a:stretch>
        </p:blipFill>
        <p:spPr>
          <a:xfrm>
            <a:off x="7823200" y="1982834"/>
            <a:ext cx="2992120" cy="3994634"/>
          </a:xfrm>
          <a:prstGeom prst="rect">
            <a:avLst/>
          </a:prstGeom>
        </p:spPr>
      </p:pic>
      <p:sp>
        <p:nvSpPr>
          <p:cNvPr id="6" name="Espace réservé du numéro de diapositive 5">
            <a:extLst>
              <a:ext uri="{FF2B5EF4-FFF2-40B4-BE49-F238E27FC236}">
                <a16:creationId xmlns:a16="http://schemas.microsoft.com/office/drawing/2014/main" id="{18ED88A6-0BEC-0528-C404-873E850131EC}"/>
              </a:ext>
            </a:extLst>
          </p:cNvPr>
          <p:cNvSpPr>
            <a:spLocks noGrp="1"/>
          </p:cNvSpPr>
          <p:nvPr>
            <p:ph type="sldNum" sz="quarter" idx="12"/>
          </p:nvPr>
        </p:nvSpPr>
        <p:spPr/>
        <p:txBody>
          <a:bodyPr/>
          <a:lstStyle/>
          <a:p>
            <a:fld id="{03509572-2D70-41D2-9CF7-A9489A74331A}" type="slidenum">
              <a:rPr lang="fr-BE" smtClean="0"/>
              <a:t>9</a:t>
            </a:fld>
            <a:endParaRPr lang="fr-BE"/>
          </a:p>
        </p:txBody>
      </p:sp>
    </p:spTree>
    <p:extLst>
      <p:ext uri="{BB962C8B-B14F-4D97-AF65-F5344CB8AC3E}">
        <p14:creationId xmlns:p14="http://schemas.microsoft.com/office/powerpoint/2010/main" val="987853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682</TotalTime>
  <Words>1864</Words>
  <Application>Microsoft Office PowerPoint</Application>
  <PresentationFormat>Grand écran</PresentationFormat>
  <Paragraphs>158</Paragraphs>
  <Slides>20</Slides>
  <Notes>11</Notes>
  <HiddenSlides>0</HiddenSlides>
  <MMClips>1</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arial</vt:lpstr>
      <vt:lpstr>Calibri</vt:lpstr>
      <vt:lpstr>Calibri Light</vt:lpstr>
      <vt:lpstr>Lato</vt:lpstr>
      <vt:lpstr>Open Sans</vt:lpstr>
      <vt:lpstr>Söhne</vt:lpstr>
      <vt:lpstr>Wingdings</vt:lpstr>
      <vt:lpstr>Rétrospective</vt:lpstr>
      <vt:lpstr>La confirmation</vt:lpstr>
      <vt:lpstr>Sommaire</vt:lpstr>
      <vt:lpstr>Qu’est que le sacrement de la confirmation ?</vt:lpstr>
      <vt:lpstr>Sommaire</vt:lpstr>
      <vt:lpstr>Les 7 sacrements</vt:lpstr>
      <vt:lpstr>Sommaire</vt:lpstr>
      <vt:lpstr>Les vitraux de l’église Saint-Jacques </vt:lpstr>
      <vt:lpstr>Sommaire</vt:lpstr>
      <vt:lpstr>Les grandes étapes de la confirmation</vt:lpstr>
      <vt:lpstr>Préparation à la confirmation</vt:lpstr>
      <vt:lpstr>L’entrée dans l’église</vt:lpstr>
      <vt:lpstr>Liturgie de la Parole</vt:lpstr>
      <vt:lpstr>Imposition des mains et onction</vt:lpstr>
      <vt:lpstr>Renouvellement des promesses baptismales</vt:lpstr>
      <vt:lpstr>Remise des dons de l’esprit Saint</vt:lpstr>
      <vt:lpstr>Bénédiction et envoi</vt:lpstr>
      <vt:lpstr>Sommaire</vt:lpstr>
      <vt:lpstr>Vidéo Récapitulative </vt:lpstr>
      <vt:lpstr>Présentation PowerPoint</vt:lpstr>
      <vt:lpstr>Webographie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confirmation</dc:title>
  <dc:creator>Florian CLEMENT</dc:creator>
  <cp:lastModifiedBy>Florian CLEMENT</cp:lastModifiedBy>
  <cp:revision>8</cp:revision>
  <cp:lastPrinted>2023-03-11T17:48:54Z</cp:lastPrinted>
  <dcterms:created xsi:type="dcterms:W3CDTF">2023-02-27T14:22:55Z</dcterms:created>
  <dcterms:modified xsi:type="dcterms:W3CDTF">2023-03-16T09:18:12Z</dcterms:modified>
</cp:coreProperties>
</file>