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7" r:id="rId2"/>
    <p:sldId id="257" r:id="rId3"/>
    <p:sldId id="268" r:id="rId4"/>
    <p:sldId id="258" r:id="rId5"/>
    <p:sldId id="269" r:id="rId6"/>
    <p:sldId id="260" r:id="rId7"/>
    <p:sldId id="273" r:id="rId8"/>
    <p:sldId id="274" r:id="rId9"/>
    <p:sldId id="275" r:id="rId10"/>
    <p:sldId id="276" r:id="rId11"/>
    <p:sldId id="270" r:id="rId12"/>
    <p:sldId id="261" r:id="rId13"/>
    <p:sldId id="277" r:id="rId14"/>
    <p:sldId id="278" r:id="rId15"/>
    <p:sldId id="280" r:id="rId16"/>
    <p:sldId id="279" r:id="rId17"/>
    <p:sldId id="271" r:id="rId18"/>
    <p:sldId id="262" r:id="rId19"/>
    <p:sldId id="282" r:id="rId20"/>
    <p:sldId id="283" r:id="rId21"/>
    <p:sldId id="285" r:id="rId22"/>
    <p:sldId id="286" r:id="rId23"/>
    <p:sldId id="284"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DA2F"/>
    <a:srgbClr val="29E703"/>
    <a:srgbClr val="FD0BC3"/>
    <a:srgbClr val="11FF44"/>
    <a:srgbClr val="05C800"/>
    <a:srgbClr val="FCD770"/>
    <a:srgbClr val="3B38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13" autoAdjust="0"/>
    <p:restoredTop sz="95297" autoAdjust="0"/>
  </p:normalViewPr>
  <p:slideViewPr>
    <p:cSldViewPr snapToGrid="0">
      <p:cViewPr>
        <p:scale>
          <a:sx n="40" d="100"/>
          <a:sy n="40" d="100"/>
        </p:scale>
        <p:origin x="2352" y="9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E505DD-9FDA-410B-AB5E-78495891F813}" type="datetimeFigureOut">
              <a:rPr lang="fr-FR" smtClean="0"/>
              <a:t>18/03/2023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436E87-BFD0-4B19-851D-7CE9D5341278}" type="slidenum">
              <a:rPr lang="fr-FR" smtClean="0"/>
              <a:t>‹N°›</a:t>
            </a:fld>
            <a:endParaRPr lang="fr-FR"/>
          </a:p>
        </p:txBody>
      </p:sp>
    </p:spTree>
    <p:extLst>
      <p:ext uri="{BB962C8B-B14F-4D97-AF65-F5344CB8AC3E}">
        <p14:creationId xmlns:p14="http://schemas.microsoft.com/office/powerpoint/2010/main" val="4223565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Les indulgences sont des réductions de peine accordées par l’Église à un pénitent pour les péchés commis. Elles sont considérées comme un moyen de racheter leur faute passée</a:t>
            </a:r>
            <a:r>
              <a:rPr lang="fr-BE" sz="1800" dirty="0">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BE"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Au Moyen Âge, les indulgences étaient souvent associées aux pèlerinages, notamment à celui de Saint-Jacques-de-Compostelle, qui était l'un des plus importants en Europe.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Au fil du temps, l’usage des indulgences a évolué pour inclure également des remises de peine pour les prières et les bonnes actions.</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Les indulgences sont considérées comme un moyen important de montrer la dévotion envers Dieu et de se repentir des péchés.</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Les indulgences ont également joué un rôle important dans l’histoire du christianisme, en particulier pendant la Réforme protestante, où elles ont été critiquées pour leur commercialisation.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En conclusion, les indulgences sont un élément clé du christianisme, qui ont évolué au fil des siècles pour devenir un moyen important de montrer sa dévotion et de se repentir des péchés. Elles ont également été l’objet de controverses à différents moments de l’histoire.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2436E87-BFD0-4B19-851D-7CE9D5341278}" type="slidenum">
              <a:rPr lang="fr-FR" smtClean="0"/>
              <a:t>4</a:t>
            </a:fld>
            <a:endParaRPr lang="fr-FR"/>
          </a:p>
        </p:txBody>
      </p:sp>
    </p:spTree>
    <p:extLst>
      <p:ext uri="{BB962C8B-B14F-4D97-AF65-F5344CB8AC3E}">
        <p14:creationId xmlns:p14="http://schemas.microsoft.com/office/powerpoint/2010/main" val="2190278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800" dirty="0">
                <a:effectLst/>
                <a:latin typeface="Calibri" panose="020F0502020204030204" pitchFamily="34" charset="0"/>
                <a:ea typeface="Calibri" panose="020F0502020204030204" pitchFamily="34" charset="0"/>
                <a:cs typeface="Times New Roman" panose="02020603050405020304" pitchFamily="18" charset="0"/>
              </a:rPr>
              <a:t>L’Église catholique a répondu à ces critiques en limitant l’utilisation des indulgences et en les soumettant à une surveillance plus rigoureuse.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2436E87-BFD0-4B19-851D-7CE9D5341278}" type="slidenum">
              <a:rPr lang="fr-FR" smtClean="0"/>
              <a:t>15</a:t>
            </a:fld>
            <a:endParaRPr lang="fr-FR"/>
          </a:p>
        </p:txBody>
      </p:sp>
    </p:spTree>
    <p:extLst>
      <p:ext uri="{BB962C8B-B14F-4D97-AF65-F5344CB8AC3E}">
        <p14:creationId xmlns:p14="http://schemas.microsoft.com/office/powerpoint/2010/main" val="1894573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De plus, la publication de la Bible en langues vernaculaires a permis aux gens de lire et de comprendre les Écritures eux-mêmes, ce qui a renforcé la nécessité pour l’Église de se concentrer sur les enseignements bibliques plutôt que sur les pratiques telles que les indulgences.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En fin de compte, la Réforme protestante a contribué à une réduction de l’importance des indulgences dans la pratique chrétienne.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2436E87-BFD0-4B19-851D-7CE9D5341278}" type="slidenum">
              <a:rPr lang="fr-FR" smtClean="0"/>
              <a:t>16</a:t>
            </a:fld>
            <a:endParaRPr lang="fr-FR"/>
          </a:p>
        </p:txBody>
      </p:sp>
    </p:spTree>
    <p:extLst>
      <p:ext uri="{BB962C8B-B14F-4D97-AF65-F5344CB8AC3E}">
        <p14:creationId xmlns:p14="http://schemas.microsoft.com/office/powerpoint/2010/main" val="1283328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De nos jours, l’Église catholique considère les indulgences comme une grâce spéciale qui peut être accordée aux fidèles pour remettre les peines restantes pour leurs péchés.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Cependant, elle précise également que les indulgences ne peuvent être considérées comme un moyen d’acheter le salut ou de remplacer le besoin de la repentance et du changement de vie.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L’Église catholique insiste sur le fait que les indulgences ne sont accordées qu’en combinaison avec la prière, les bonnes œuvres et les autres formes de dévotion spirituelle.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Les indulgences peuvent être accordées par l’Église catholique pour des activités spécifiques telles que la participation à des pèlerinages, la prière pour les défunts ou la lecture de la Bible.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Les indulgences peuvent également être accordées pour les activités liées à des jubilés importants, telles que l’Année Sainte.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Les indulgences restent un aspect important de la pratique catholique pour de nombreux fidèles. Ils considèrent les indulgences comme un moyen de recevoir une grâce spéciale de Dieu et de remettre les peines pour leurs péchés.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Cependant, pour d’autres, les indulgences sont considérées comme un élément mineur de la pratique religieuse et peuvent même être ignorées ou mal comprises. En fin de compte, l’importance des indulgences dépend de l’interprétation personnelle et de la compréhension de chaque fidèle.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2436E87-BFD0-4B19-851D-7CE9D5341278}" type="slidenum">
              <a:rPr lang="fr-FR" smtClean="0"/>
              <a:t>18</a:t>
            </a:fld>
            <a:endParaRPr lang="fr-FR"/>
          </a:p>
        </p:txBody>
      </p:sp>
    </p:spTree>
    <p:extLst>
      <p:ext uri="{BB962C8B-B14F-4D97-AF65-F5344CB8AC3E}">
        <p14:creationId xmlns:p14="http://schemas.microsoft.com/office/powerpoint/2010/main" val="257559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L'Eglise Notre-Dame de Grâce est une église catholique située à Cotignac, dans le Var en France. Elle est connue pour être un lieu de pèlerinage marial important, où les pèlerins viennent vénérer une statue de la Vierge Marie qui aurait été vue en apparition par un berger en 1519.</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 fil des siècles, l'Eglise Notre-Dame de Grâce a été associée à l'octroi d'indulgences par l'Église catholique. Les indulgences pouvaient être obtenues en visitant l'église, en priant devant la statue de la Vierge Marie, en faisant des dons ou des offrandes à l'église, ou en accomplissant d'autres actes de piété.</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Bien que la pratique des indulgences ait été critiquée et réformée au cours de l'histoire de l'Église catholique, elles ont continué à être associées à certains lieux de pèlerinage, dont l'église Notre-Dame de Grâce à Cotignac. Aujourd'hui, l'octroi d'indulgences est toujours pratiqué par l'Église catholique, bien que dans des conditions différentes de celles de l'époque médiévale.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2436E87-BFD0-4B19-851D-7CE9D5341278}" type="slidenum">
              <a:rPr lang="fr-FR" smtClean="0"/>
              <a:t>20</a:t>
            </a:fld>
            <a:endParaRPr lang="fr-FR"/>
          </a:p>
        </p:txBody>
      </p:sp>
    </p:spTree>
    <p:extLst>
      <p:ext uri="{BB962C8B-B14F-4D97-AF65-F5344CB8AC3E}">
        <p14:creationId xmlns:p14="http://schemas.microsoft.com/office/powerpoint/2010/main" val="1229333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L'Eglise Notre-Dame de Grâce est une église catholique située à Cotignac, dans le Var en France. Elle est connue pour être un lieu de pèlerinage marial important, où les pèlerins viennent vénérer une statue de la Vierge Marie qui aurait été vue en apparition par un berger en 1519.</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 fil des siècles, l'Eglise Notre-Dame de Grâce a été associée à l'octroi d'indulgences par l'Église catholique. Les indulgences pouvaient être obtenues en visitant l'église, en priant devant la statue de la Vierge Marie, en faisant des dons ou des offrandes à l'église, ou en accomplissant d'autres actes de piété.</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Bien que la pratique des indulgences ait été critiquée et réformée au cours de l'histoire de l'Église catholique, elles ont continué à être associées à certains lieux de pèlerinage, dont l'église Notre-Dame de Grâce à Cotignac. Aujourd'hui, l'octroi d'indulgences est toujours pratiqué par l'Église catholique, bien que dans des conditions différentes de celles de l'époque médiévale.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2436E87-BFD0-4B19-851D-7CE9D5341278}" type="slidenum">
              <a:rPr lang="fr-FR" smtClean="0"/>
              <a:t>21</a:t>
            </a:fld>
            <a:endParaRPr lang="fr-FR"/>
          </a:p>
        </p:txBody>
      </p:sp>
    </p:spTree>
    <p:extLst>
      <p:ext uri="{BB962C8B-B14F-4D97-AF65-F5344CB8AC3E}">
        <p14:creationId xmlns:p14="http://schemas.microsoft.com/office/powerpoint/2010/main" val="2494932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L'Eglise Notre-Dame de Grâce est une église catholique située à Cotignac, dans le Var en France. Elle est connue pour être un lieu de pèlerinage marial important, où les pèlerins viennent vénérer une statue de la Vierge Marie qui aurait été vue en apparition par un berger en 1519.</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 fil des siècles, l'Eglise Notre-Dame de Grâce a été associée à l'octroi d'indulgences par l'Église catholique. Les indulgences pouvaient être obtenues en visitant l'église, en priant devant la statue de la Vierge Marie, en faisant des dons ou des offrandes à l'église, ou en accomplissant d'autres actes de piété.</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Bien que la pratique des indulgences ait été critiquée et réformée au cours de l'histoire de l'Église catholique, elles ont continué à être associées à certains lieux de pèlerinage, dont l'église Notre-Dame de Grâce à Cotignac. Aujourd'hui, l'octroi d'indulgences est toujours pratiqué par l'Église catholique, bien que dans des conditions différentes de celles de l'époque médiévale.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2436E87-BFD0-4B19-851D-7CE9D5341278}" type="slidenum">
              <a:rPr lang="fr-FR" smtClean="0"/>
              <a:t>22</a:t>
            </a:fld>
            <a:endParaRPr lang="fr-FR"/>
          </a:p>
        </p:txBody>
      </p:sp>
    </p:spTree>
    <p:extLst>
      <p:ext uri="{BB962C8B-B14F-4D97-AF65-F5344CB8AC3E}">
        <p14:creationId xmlns:p14="http://schemas.microsoft.com/office/powerpoint/2010/main" val="1244398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De nos jours, l’Église catholique considère les indulgences comme une grâce spéciale qui peut être accordée aux fidèles pour remettre les peines restantes pour leurs péchés.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Cependant, elle précise également que les indulgences ne peuvent être considérées comme un moyen d’acheter le salut ou de remplacer le besoin de la repentance et du changement de vie.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L’Église catholique insiste sur le fait que les indulgences ne sont accordées qu’en combinaison avec la prière, les bonnes œuvres et les autres formes de dévotion spirituelle.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Les indulgences peuvent être accordées par l’Église catholique pour des activités spécifiques telles que la participation à des pèlerinages, la prière pour les défunts ou la lecture de la Bible.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Les indulgences peuvent également être accordées pour les activités liées à des jubilés importants, telles que l’Année Sainte.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Les indulgences restent un aspect important de la pratique catholique pour de nombreux fidèles. Ils considèrent les indulgences comme un moyen de recevoir une grâce spéciale de Dieu et de remettre les peines pour leurs péchés.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Cependant, pour d’autres, les indulgences sont considérées comme un élément mineur de la pratique religieuse et peuvent même être ignorées ou mal comprises. En fin de compte, l’importance des indulgences dépend de l’interprétation personnelle et de la compréhension de chaque fidèle.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2436E87-BFD0-4B19-851D-7CE9D5341278}" type="slidenum">
              <a:rPr lang="fr-FR" smtClean="0"/>
              <a:t>23</a:t>
            </a:fld>
            <a:endParaRPr lang="fr-FR"/>
          </a:p>
        </p:txBody>
      </p:sp>
    </p:spTree>
    <p:extLst>
      <p:ext uri="{BB962C8B-B14F-4D97-AF65-F5344CB8AC3E}">
        <p14:creationId xmlns:p14="http://schemas.microsoft.com/office/powerpoint/2010/main" val="1393562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800" dirty="0">
                <a:effectLst/>
                <a:latin typeface="Calibri" panose="020F0502020204030204" pitchFamily="34" charset="0"/>
                <a:ea typeface="Calibri" panose="020F0502020204030204" pitchFamily="34" charset="0"/>
                <a:cs typeface="Times New Roman" panose="02020603050405020304" pitchFamily="18" charset="0"/>
              </a:rPr>
              <a:t>Au cours des siècles, l’Église a continué à développer l’usage des indulgences, en les étendant à de nouveaux actes et en les commercialisant pour financer ses activités,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2436E87-BFD0-4B19-851D-7CE9D5341278}" type="slidenum">
              <a:rPr lang="fr-FR" smtClean="0"/>
              <a:t>6</a:t>
            </a:fld>
            <a:endParaRPr lang="fr-FR"/>
          </a:p>
        </p:txBody>
      </p:sp>
    </p:spTree>
    <p:extLst>
      <p:ext uri="{BB962C8B-B14F-4D97-AF65-F5344CB8AC3E}">
        <p14:creationId xmlns:p14="http://schemas.microsoft.com/office/powerpoint/2010/main" val="1634657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800" dirty="0">
                <a:effectLst/>
                <a:latin typeface="Calibri" panose="020F0502020204030204" pitchFamily="34" charset="0"/>
                <a:ea typeface="Calibri" panose="020F0502020204030204" pitchFamily="34" charset="0"/>
                <a:cs typeface="Times New Roman" panose="02020603050405020304" pitchFamily="18" charset="0"/>
              </a:rPr>
              <a:t>Par exemple, au XVe siècle, l’Église a commencé à vendre des indulgences pour le financement de la construction de la basilique Saint-Pierre à Rome. </a:t>
            </a:r>
            <a:endParaRPr lang="fr-FR" dirty="0"/>
          </a:p>
        </p:txBody>
      </p:sp>
      <p:sp>
        <p:nvSpPr>
          <p:cNvPr id="4" name="Espace réservé du numéro de diapositive 3"/>
          <p:cNvSpPr>
            <a:spLocks noGrp="1"/>
          </p:cNvSpPr>
          <p:nvPr>
            <p:ph type="sldNum" sz="quarter" idx="5"/>
          </p:nvPr>
        </p:nvSpPr>
        <p:spPr/>
        <p:txBody>
          <a:bodyPr/>
          <a:lstStyle/>
          <a:p>
            <a:fld id="{12436E87-BFD0-4B19-851D-7CE9D5341278}" type="slidenum">
              <a:rPr lang="fr-FR" smtClean="0"/>
              <a:t>7</a:t>
            </a:fld>
            <a:endParaRPr lang="fr-FR"/>
          </a:p>
        </p:txBody>
      </p:sp>
    </p:spTree>
    <p:extLst>
      <p:ext uri="{BB962C8B-B14F-4D97-AF65-F5344CB8AC3E}">
        <p14:creationId xmlns:p14="http://schemas.microsoft.com/office/powerpoint/2010/main" val="2896651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800" dirty="0">
                <a:effectLst/>
                <a:latin typeface="Calibri" panose="020F0502020204030204" pitchFamily="34" charset="0"/>
                <a:ea typeface="Calibri" panose="020F0502020204030204" pitchFamily="34" charset="0"/>
                <a:cs typeface="Times New Roman" panose="02020603050405020304" pitchFamily="18" charset="0"/>
              </a:rPr>
              <a:t>De même, au XVIIe siècle, des indulgences étaient vendues pour le financement des croisades.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2436E87-BFD0-4B19-851D-7CE9D5341278}" type="slidenum">
              <a:rPr lang="fr-FR" smtClean="0"/>
              <a:t>8</a:t>
            </a:fld>
            <a:endParaRPr lang="fr-FR"/>
          </a:p>
        </p:txBody>
      </p:sp>
    </p:spTree>
    <p:extLst>
      <p:ext uri="{BB962C8B-B14F-4D97-AF65-F5344CB8AC3E}">
        <p14:creationId xmlns:p14="http://schemas.microsoft.com/office/powerpoint/2010/main" val="1064355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800" dirty="0">
                <a:effectLst/>
                <a:latin typeface="Calibri" panose="020F0502020204030204" pitchFamily="34" charset="0"/>
                <a:ea typeface="Calibri" panose="020F0502020204030204" pitchFamily="34" charset="0"/>
                <a:cs typeface="Times New Roman" panose="02020603050405020304" pitchFamily="18" charset="0"/>
              </a:rPr>
              <a:t>Le développement de la commercialisation des indulgences a suscité des critiques au sein de l’Église et de la société en général. </a:t>
            </a:r>
            <a:endParaRPr lang="fr-FR" dirty="0"/>
          </a:p>
        </p:txBody>
      </p:sp>
      <p:sp>
        <p:nvSpPr>
          <p:cNvPr id="4" name="Espace réservé du numéro de diapositive 3"/>
          <p:cNvSpPr>
            <a:spLocks noGrp="1"/>
          </p:cNvSpPr>
          <p:nvPr>
            <p:ph type="sldNum" sz="quarter" idx="5"/>
          </p:nvPr>
        </p:nvSpPr>
        <p:spPr/>
        <p:txBody>
          <a:bodyPr/>
          <a:lstStyle/>
          <a:p>
            <a:fld id="{12436E87-BFD0-4B19-851D-7CE9D5341278}" type="slidenum">
              <a:rPr lang="fr-FR" smtClean="0"/>
              <a:t>9</a:t>
            </a:fld>
            <a:endParaRPr lang="fr-FR"/>
          </a:p>
        </p:txBody>
      </p:sp>
    </p:spTree>
    <p:extLst>
      <p:ext uri="{BB962C8B-B14F-4D97-AF65-F5344CB8AC3E}">
        <p14:creationId xmlns:p14="http://schemas.microsoft.com/office/powerpoint/2010/main" val="4076897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800" dirty="0">
                <a:effectLst/>
                <a:latin typeface="Calibri" panose="020F0502020204030204" pitchFamily="34" charset="0"/>
                <a:ea typeface="Calibri" panose="020F0502020204030204" pitchFamily="34" charset="0"/>
                <a:cs typeface="Times New Roman" panose="02020603050405020304" pitchFamily="18" charset="0"/>
              </a:rPr>
              <a:t>Certaines personnes considéraient que l’Église vendait la grâce de Dieu, ce qui était considéré comme immoral et déplacé.  De plus, il y avait des préoccupations quant à la façon dont l’argent des indulgences était utilisé, et il y avait des craintes quant à la corruption au sein de l’Église.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2436E87-BFD0-4B19-851D-7CE9D5341278}" type="slidenum">
              <a:rPr lang="fr-FR" smtClean="0"/>
              <a:t>10</a:t>
            </a:fld>
            <a:endParaRPr lang="fr-FR"/>
          </a:p>
        </p:txBody>
      </p:sp>
    </p:spTree>
    <p:extLst>
      <p:ext uri="{BB962C8B-B14F-4D97-AF65-F5344CB8AC3E}">
        <p14:creationId xmlns:p14="http://schemas.microsoft.com/office/powerpoint/2010/main" val="3141026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Au cours des XVIe et XVIIe siècles, </a:t>
            </a:r>
            <a:r>
              <a:rPr lang="fr-BE"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 moine allemand Martin Luther a publié les 95 thèses en 1517, critiquant les abus dans la vente d'indulgences et appelant à une réforme de l'Église avec l’aide de Jean Calvin. </a:t>
            </a:r>
            <a:r>
              <a:rPr lang="fr-BE" sz="1800" dirty="0">
                <a:effectLst/>
                <a:latin typeface="Calibri" panose="020F0502020204030204" pitchFamily="34" charset="0"/>
                <a:ea typeface="Calibri" panose="020F0502020204030204" pitchFamily="34" charset="0"/>
                <a:cs typeface="Times New Roman" panose="02020603050405020304" pitchFamily="18" charset="0"/>
              </a:rPr>
              <a:t>Ils considéraient que les indulgences étaient vendues pour des fins lucratives, sans aucun fondement biblique.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Les indulgences ont joué un rôle central dans la Réforme protestante, car elles ont été considérées comme un symbole de l’hérésie et de la corruption de l’Église catholique.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2436E87-BFD0-4B19-851D-7CE9D5341278}" type="slidenum">
              <a:rPr lang="fr-FR" smtClean="0"/>
              <a:t>12</a:t>
            </a:fld>
            <a:endParaRPr lang="fr-FR"/>
          </a:p>
        </p:txBody>
      </p:sp>
    </p:spTree>
    <p:extLst>
      <p:ext uri="{BB962C8B-B14F-4D97-AF65-F5344CB8AC3E}">
        <p14:creationId xmlns:p14="http://schemas.microsoft.com/office/powerpoint/2010/main" val="2839198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800" dirty="0">
                <a:effectLst/>
                <a:latin typeface="Calibri" panose="020F0502020204030204" pitchFamily="34" charset="0"/>
                <a:ea typeface="Calibri" panose="020F0502020204030204" pitchFamily="34" charset="0"/>
                <a:cs typeface="Times New Roman" panose="02020603050405020304" pitchFamily="18" charset="0"/>
              </a:rPr>
              <a:t>Les réformateurs protestants ont plaidé pour un retour à une lecture plus stricte des Écritures et pour la fin des pratiques telles que les indulgences. </a:t>
            </a:r>
            <a:endParaRPr lang="fr-FR" dirty="0"/>
          </a:p>
        </p:txBody>
      </p:sp>
      <p:sp>
        <p:nvSpPr>
          <p:cNvPr id="4" name="Espace réservé du numéro de diapositive 3"/>
          <p:cNvSpPr>
            <a:spLocks noGrp="1"/>
          </p:cNvSpPr>
          <p:nvPr>
            <p:ph type="sldNum" sz="quarter" idx="5"/>
          </p:nvPr>
        </p:nvSpPr>
        <p:spPr/>
        <p:txBody>
          <a:bodyPr/>
          <a:lstStyle/>
          <a:p>
            <a:fld id="{12436E87-BFD0-4B19-851D-7CE9D5341278}" type="slidenum">
              <a:rPr lang="fr-FR" smtClean="0"/>
              <a:t>13</a:t>
            </a:fld>
            <a:endParaRPr lang="fr-FR"/>
          </a:p>
        </p:txBody>
      </p:sp>
    </p:spTree>
    <p:extLst>
      <p:ext uri="{BB962C8B-B14F-4D97-AF65-F5344CB8AC3E}">
        <p14:creationId xmlns:p14="http://schemas.microsoft.com/office/powerpoint/2010/main" val="3486432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800" dirty="0">
                <a:effectLst/>
                <a:latin typeface="Calibri" panose="020F0502020204030204" pitchFamily="34" charset="0"/>
                <a:ea typeface="Calibri" panose="020F0502020204030204" pitchFamily="34" charset="0"/>
                <a:cs typeface="Times New Roman" panose="02020603050405020304" pitchFamily="18" charset="0"/>
              </a:rPr>
              <a:t>Cette critique a été l’un des facteurs clés qui a poussé les gens à se tourner vers les enseignements des réformateurs et à rejeter les pratiques de l’Église catholique. La Réforme protestante a eu un impact significatif sur les pratiques des indulgences.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2436E87-BFD0-4B19-851D-7CE9D5341278}" type="slidenum">
              <a:rPr lang="fr-FR" smtClean="0"/>
              <a:t>14</a:t>
            </a:fld>
            <a:endParaRPr lang="fr-FR"/>
          </a:p>
        </p:txBody>
      </p:sp>
    </p:spTree>
    <p:extLst>
      <p:ext uri="{BB962C8B-B14F-4D97-AF65-F5344CB8AC3E}">
        <p14:creationId xmlns:p14="http://schemas.microsoft.com/office/powerpoint/2010/main" val="3533048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C2A0A4-1DB5-49BC-B865-EF57A22804C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424ED0F-D783-4A95-A1A4-835D02291D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6C43374-2BDB-452D-9B57-00E483BBC85A}"/>
              </a:ext>
            </a:extLst>
          </p:cNvPr>
          <p:cNvSpPr>
            <a:spLocks noGrp="1"/>
          </p:cNvSpPr>
          <p:nvPr>
            <p:ph type="dt" sz="half" idx="10"/>
          </p:nvPr>
        </p:nvSpPr>
        <p:spPr/>
        <p:txBody>
          <a:bodyPr/>
          <a:lstStyle/>
          <a:p>
            <a:fld id="{996A3976-2E01-4BB7-AC40-6C3AC312ED74}" type="datetimeFigureOut">
              <a:rPr lang="fr-FR" smtClean="0"/>
              <a:t>18/03/2023</a:t>
            </a:fld>
            <a:endParaRPr lang="fr-FR"/>
          </a:p>
        </p:txBody>
      </p:sp>
      <p:sp>
        <p:nvSpPr>
          <p:cNvPr id="5" name="Espace réservé du pied de page 4">
            <a:extLst>
              <a:ext uri="{FF2B5EF4-FFF2-40B4-BE49-F238E27FC236}">
                <a16:creationId xmlns:a16="http://schemas.microsoft.com/office/drawing/2014/main" id="{D345CB00-9F1C-4F3A-9762-0CEF68130EF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8E23EC0-C98F-4250-879C-35093C1030C4}"/>
              </a:ext>
            </a:extLst>
          </p:cNvPr>
          <p:cNvSpPr>
            <a:spLocks noGrp="1"/>
          </p:cNvSpPr>
          <p:nvPr>
            <p:ph type="sldNum" sz="quarter" idx="12"/>
          </p:nvPr>
        </p:nvSpPr>
        <p:spPr/>
        <p:txBody>
          <a:bodyPr/>
          <a:lstStyle/>
          <a:p>
            <a:fld id="{30320528-F462-4521-970E-794B38A01E84}" type="slidenum">
              <a:rPr lang="fr-FR" smtClean="0"/>
              <a:t>‹N°›</a:t>
            </a:fld>
            <a:endParaRPr lang="fr-FR"/>
          </a:p>
        </p:txBody>
      </p:sp>
    </p:spTree>
    <p:extLst>
      <p:ext uri="{BB962C8B-B14F-4D97-AF65-F5344CB8AC3E}">
        <p14:creationId xmlns:p14="http://schemas.microsoft.com/office/powerpoint/2010/main" val="3833592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5D06B6-038C-4D32-BF60-D7FD7877B07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41FAFB3-DC6F-4AB7-8FE1-7BCC5C745D1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96886B5-17EB-4E7E-BF22-2BD728DD5EBA}"/>
              </a:ext>
            </a:extLst>
          </p:cNvPr>
          <p:cNvSpPr>
            <a:spLocks noGrp="1"/>
          </p:cNvSpPr>
          <p:nvPr>
            <p:ph type="dt" sz="half" idx="10"/>
          </p:nvPr>
        </p:nvSpPr>
        <p:spPr/>
        <p:txBody>
          <a:bodyPr/>
          <a:lstStyle/>
          <a:p>
            <a:fld id="{996A3976-2E01-4BB7-AC40-6C3AC312ED74}" type="datetimeFigureOut">
              <a:rPr lang="fr-FR" smtClean="0"/>
              <a:t>18/03/2023</a:t>
            </a:fld>
            <a:endParaRPr lang="fr-FR"/>
          </a:p>
        </p:txBody>
      </p:sp>
      <p:sp>
        <p:nvSpPr>
          <p:cNvPr id="5" name="Espace réservé du pied de page 4">
            <a:extLst>
              <a:ext uri="{FF2B5EF4-FFF2-40B4-BE49-F238E27FC236}">
                <a16:creationId xmlns:a16="http://schemas.microsoft.com/office/drawing/2014/main" id="{083C10DE-7E10-4438-B20E-6B5A4133ED1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0D758C5-4D35-4E82-B746-92F43A39C6A0}"/>
              </a:ext>
            </a:extLst>
          </p:cNvPr>
          <p:cNvSpPr>
            <a:spLocks noGrp="1"/>
          </p:cNvSpPr>
          <p:nvPr>
            <p:ph type="sldNum" sz="quarter" idx="12"/>
          </p:nvPr>
        </p:nvSpPr>
        <p:spPr/>
        <p:txBody>
          <a:bodyPr/>
          <a:lstStyle/>
          <a:p>
            <a:fld id="{30320528-F462-4521-970E-794B38A01E84}" type="slidenum">
              <a:rPr lang="fr-FR" smtClean="0"/>
              <a:t>‹N°›</a:t>
            </a:fld>
            <a:endParaRPr lang="fr-FR"/>
          </a:p>
        </p:txBody>
      </p:sp>
    </p:spTree>
    <p:extLst>
      <p:ext uri="{BB962C8B-B14F-4D97-AF65-F5344CB8AC3E}">
        <p14:creationId xmlns:p14="http://schemas.microsoft.com/office/powerpoint/2010/main" val="23284748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1C7E861-D0BE-4FBB-8F1C-09A169ED7A2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CB0D6B1-AFA1-4D4D-BE45-6C93A63FBC8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190011E-6B8E-4071-9C16-42A0AC88D043}"/>
              </a:ext>
            </a:extLst>
          </p:cNvPr>
          <p:cNvSpPr>
            <a:spLocks noGrp="1"/>
          </p:cNvSpPr>
          <p:nvPr>
            <p:ph type="dt" sz="half" idx="10"/>
          </p:nvPr>
        </p:nvSpPr>
        <p:spPr/>
        <p:txBody>
          <a:bodyPr/>
          <a:lstStyle/>
          <a:p>
            <a:fld id="{996A3976-2E01-4BB7-AC40-6C3AC312ED74}" type="datetimeFigureOut">
              <a:rPr lang="fr-FR" smtClean="0"/>
              <a:t>18/03/2023</a:t>
            </a:fld>
            <a:endParaRPr lang="fr-FR"/>
          </a:p>
        </p:txBody>
      </p:sp>
      <p:sp>
        <p:nvSpPr>
          <p:cNvPr id="5" name="Espace réservé du pied de page 4">
            <a:extLst>
              <a:ext uri="{FF2B5EF4-FFF2-40B4-BE49-F238E27FC236}">
                <a16:creationId xmlns:a16="http://schemas.microsoft.com/office/drawing/2014/main" id="{986139DD-2DD3-43C0-829F-322410FEA9A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C555CB2-8013-46D1-9B26-20C1D31F9BB4}"/>
              </a:ext>
            </a:extLst>
          </p:cNvPr>
          <p:cNvSpPr>
            <a:spLocks noGrp="1"/>
          </p:cNvSpPr>
          <p:nvPr>
            <p:ph type="sldNum" sz="quarter" idx="12"/>
          </p:nvPr>
        </p:nvSpPr>
        <p:spPr/>
        <p:txBody>
          <a:bodyPr/>
          <a:lstStyle/>
          <a:p>
            <a:fld id="{30320528-F462-4521-970E-794B38A01E84}" type="slidenum">
              <a:rPr lang="fr-FR" smtClean="0"/>
              <a:t>‹N°›</a:t>
            </a:fld>
            <a:endParaRPr lang="fr-FR"/>
          </a:p>
        </p:txBody>
      </p:sp>
    </p:spTree>
    <p:extLst>
      <p:ext uri="{BB962C8B-B14F-4D97-AF65-F5344CB8AC3E}">
        <p14:creationId xmlns:p14="http://schemas.microsoft.com/office/powerpoint/2010/main" val="2267908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9FB2F9-0CC7-48A6-9400-E5A233C2415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B8D6D06-A91F-4C1A-9757-BCE6D3BCD43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57F004F-FBC6-4D6F-A9D2-68DB07DD829D}"/>
              </a:ext>
            </a:extLst>
          </p:cNvPr>
          <p:cNvSpPr>
            <a:spLocks noGrp="1"/>
          </p:cNvSpPr>
          <p:nvPr>
            <p:ph type="dt" sz="half" idx="10"/>
          </p:nvPr>
        </p:nvSpPr>
        <p:spPr/>
        <p:txBody>
          <a:bodyPr/>
          <a:lstStyle/>
          <a:p>
            <a:fld id="{996A3976-2E01-4BB7-AC40-6C3AC312ED74}" type="datetimeFigureOut">
              <a:rPr lang="fr-FR" smtClean="0"/>
              <a:t>18/03/2023</a:t>
            </a:fld>
            <a:endParaRPr lang="fr-FR"/>
          </a:p>
        </p:txBody>
      </p:sp>
      <p:sp>
        <p:nvSpPr>
          <p:cNvPr id="5" name="Espace réservé du pied de page 4">
            <a:extLst>
              <a:ext uri="{FF2B5EF4-FFF2-40B4-BE49-F238E27FC236}">
                <a16:creationId xmlns:a16="http://schemas.microsoft.com/office/drawing/2014/main" id="{6A4B4CA9-ACCA-402E-A960-6703526A745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1BE699E-1C07-4E1D-AAC4-7093711279C5}"/>
              </a:ext>
            </a:extLst>
          </p:cNvPr>
          <p:cNvSpPr>
            <a:spLocks noGrp="1"/>
          </p:cNvSpPr>
          <p:nvPr>
            <p:ph type="sldNum" sz="quarter" idx="12"/>
          </p:nvPr>
        </p:nvSpPr>
        <p:spPr/>
        <p:txBody>
          <a:bodyPr/>
          <a:lstStyle/>
          <a:p>
            <a:fld id="{30320528-F462-4521-970E-794B38A01E84}" type="slidenum">
              <a:rPr lang="fr-FR" smtClean="0"/>
              <a:t>‹N°›</a:t>
            </a:fld>
            <a:endParaRPr lang="fr-FR"/>
          </a:p>
        </p:txBody>
      </p:sp>
    </p:spTree>
    <p:extLst>
      <p:ext uri="{BB962C8B-B14F-4D97-AF65-F5344CB8AC3E}">
        <p14:creationId xmlns:p14="http://schemas.microsoft.com/office/powerpoint/2010/main" val="2510150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FD62B-5323-47CE-A7D2-18E94CD8C19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9BAE290-9399-4114-B2F0-F25FBB37F2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BD80597-A1AA-443E-8ED9-CD69A221AD07}"/>
              </a:ext>
            </a:extLst>
          </p:cNvPr>
          <p:cNvSpPr>
            <a:spLocks noGrp="1"/>
          </p:cNvSpPr>
          <p:nvPr>
            <p:ph type="dt" sz="half" idx="10"/>
          </p:nvPr>
        </p:nvSpPr>
        <p:spPr/>
        <p:txBody>
          <a:bodyPr/>
          <a:lstStyle/>
          <a:p>
            <a:fld id="{996A3976-2E01-4BB7-AC40-6C3AC312ED74}" type="datetimeFigureOut">
              <a:rPr lang="fr-FR" smtClean="0"/>
              <a:t>18/03/2023</a:t>
            </a:fld>
            <a:endParaRPr lang="fr-FR"/>
          </a:p>
        </p:txBody>
      </p:sp>
      <p:sp>
        <p:nvSpPr>
          <p:cNvPr id="5" name="Espace réservé du pied de page 4">
            <a:extLst>
              <a:ext uri="{FF2B5EF4-FFF2-40B4-BE49-F238E27FC236}">
                <a16:creationId xmlns:a16="http://schemas.microsoft.com/office/drawing/2014/main" id="{18F51C40-BE8A-40D6-8D2E-E0D577D052E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C1C5158-2021-4B44-A21D-7B3F5A8B2C26}"/>
              </a:ext>
            </a:extLst>
          </p:cNvPr>
          <p:cNvSpPr>
            <a:spLocks noGrp="1"/>
          </p:cNvSpPr>
          <p:nvPr>
            <p:ph type="sldNum" sz="quarter" idx="12"/>
          </p:nvPr>
        </p:nvSpPr>
        <p:spPr/>
        <p:txBody>
          <a:bodyPr/>
          <a:lstStyle/>
          <a:p>
            <a:fld id="{30320528-F462-4521-970E-794B38A01E84}" type="slidenum">
              <a:rPr lang="fr-FR" smtClean="0"/>
              <a:t>‹N°›</a:t>
            </a:fld>
            <a:endParaRPr lang="fr-FR"/>
          </a:p>
        </p:txBody>
      </p:sp>
    </p:spTree>
    <p:extLst>
      <p:ext uri="{BB962C8B-B14F-4D97-AF65-F5344CB8AC3E}">
        <p14:creationId xmlns:p14="http://schemas.microsoft.com/office/powerpoint/2010/main" val="22219562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516730-09FE-49A4-A089-4AFBFCD4D63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ABEE695-7C10-40BB-94A3-C41287AA864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C9DE80E-05E6-4C50-A0ED-FABF577A98D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79B9007-3F2E-4ADD-9932-3F814EF505F2}"/>
              </a:ext>
            </a:extLst>
          </p:cNvPr>
          <p:cNvSpPr>
            <a:spLocks noGrp="1"/>
          </p:cNvSpPr>
          <p:nvPr>
            <p:ph type="dt" sz="half" idx="10"/>
          </p:nvPr>
        </p:nvSpPr>
        <p:spPr/>
        <p:txBody>
          <a:bodyPr/>
          <a:lstStyle/>
          <a:p>
            <a:fld id="{996A3976-2E01-4BB7-AC40-6C3AC312ED74}" type="datetimeFigureOut">
              <a:rPr lang="fr-FR" smtClean="0"/>
              <a:t>18/03/2023</a:t>
            </a:fld>
            <a:endParaRPr lang="fr-FR"/>
          </a:p>
        </p:txBody>
      </p:sp>
      <p:sp>
        <p:nvSpPr>
          <p:cNvPr id="6" name="Espace réservé du pied de page 5">
            <a:extLst>
              <a:ext uri="{FF2B5EF4-FFF2-40B4-BE49-F238E27FC236}">
                <a16:creationId xmlns:a16="http://schemas.microsoft.com/office/drawing/2014/main" id="{E27C3B5D-8AF0-47A6-BD95-402770A79D4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911B3E0-989F-40B4-87C8-54948756457C}"/>
              </a:ext>
            </a:extLst>
          </p:cNvPr>
          <p:cNvSpPr>
            <a:spLocks noGrp="1"/>
          </p:cNvSpPr>
          <p:nvPr>
            <p:ph type="sldNum" sz="quarter" idx="12"/>
          </p:nvPr>
        </p:nvSpPr>
        <p:spPr/>
        <p:txBody>
          <a:bodyPr/>
          <a:lstStyle/>
          <a:p>
            <a:fld id="{30320528-F462-4521-970E-794B38A01E84}" type="slidenum">
              <a:rPr lang="fr-FR" smtClean="0"/>
              <a:t>‹N°›</a:t>
            </a:fld>
            <a:endParaRPr lang="fr-FR"/>
          </a:p>
        </p:txBody>
      </p:sp>
    </p:spTree>
    <p:extLst>
      <p:ext uri="{BB962C8B-B14F-4D97-AF65-F5344CB8AC3E}">
        <p14:creationId xmlns:p14="http://schemas.microsoft.com/office/powerpoint/2010/main" val="31913900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8D0764-50F2-42ED-B952-4462BB6B22E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F9C4D20-76D6-41CD-AC10-691B701435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425A5D9-EAC2-4E61-B56A-111DA6F5FE2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22C01B4-EA0F-4852-9CB3-148AC4CD14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B68F768-8496-43A8-8362-312376003A7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047C507-E755-4A9F-A661-CECA8DFBFFC7}"/>
              </a:ext>
            </a:extLst>
          </p:cNvPr>
          <p:cNvSpPr>
            <a:spLocks noGrp="1"/>
          </p:cNvSpPr>
          <p:nvPr>
            <p:ph type="dt" sz="half" idx="10"/>
          </p:nvPr>
        </p:nvSpPr>
        <p:spPr/>
        <p:txBody>
          <a:bodyPr/>
          <a:lstStyle/>
          <a:p>
            <a:fld id="{996A3976-2E01-4BB7-AC40-6C3AC312ED74}" type="datetimeFigureOut">
              <a:rPr lang="fr-FR" smtClean="0"/>
              <a:t>18/03/2023</a:t>
            </a:fld>
            <a:endParaRPr lang="fr-FR"/>
          </a:p>
        </p:txBody>
      </p:sp>
      <p:sp>
        <p:nvSpPr>
          <p:cNvPr id="8" name="Espace réservé du pied de page 7">
            <a:extLst>
              <a:ext uri="{FF2B5EF4-FFF2-40B4-BE49-F238E27FC236}">
                <a16:creationId xmlns:a16="http://schemas.microsoft.com/office/drawing/2014/main" id="{3FE0ABDD-9347-4F5B-B861-5962DBEF1C3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BF0754C-15CB-4EE1-88B7-6AF3CFF4E84F}"/>
              </a:ext>
            </a:extLst>
          </p:cNvPr>
          <p:cNvSpPr>
            <a:spLocks noGrp="1"/>
          </p:cNvSpPr>
          <p:nvPr>
            <p:ph type="sldNum" sz="quarter" idx="12"/>
          </p:nvPr>
        </p:nvSpPr>
        <p:spPr/>
        <p:txBody>
          <a:bodyPr/>
          <a:lstStyle/>
          <a:p>
            <a:fld id="{30320528-F462-4521-970E-794B38A01E84}" type="slidenum">
              <a:rPr lang="fr-FR" smtClean="0"/>
              <a:t>‹N°›</a:t>
            </a:fld>
            <a:endParaRPr lang="fr-FR"/>
          </a:p>
        </p:txBody>
      </p:sp>
    </p:spTree>
    <p:extLst>
      <p:ext uri="{BB962C8B-B14F-4D97-AF65-F5344CB8AC3E}">
        <p14:creationId xmlns:p14="http://schemas.microsoft.com/office/powerpoint/2010/main" val="25946431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5FA9F4-9A74-44CE-8564-0E48A729148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61E7E1B-0871-4A31-AF3E-5B0A54EBAB16}"/>
              </a:ext>
            </a:extLst>
          </p:cNvPr>
          <p:cNvSpPr>
            <a:spLocks noGrp="1"/>
          </p:cNvSpPr>
          <p:nvPr>
            <p:ph type="dt" sz="half" idx="10"/>
          </p:nvPr>
        </p:nvSpPr>
        <p:spPr/>
        <p:txBody>
          <a:bodyPr/>
          <a:lstStyle/>
          <a:p>
            <a:fld id="{996A3976-2E01-4BB7-AC40-6C3AC312ED74}" type="datetimeFigureOut">
              <a:rPr lang="fr-FR" smtClean="0"/>
              <a:t>18/03/2023</a:t>
            </a:fld>
            <a:endParaRPr lang="fr-FR"/>
          </a:p>
        </p:txBody>
      </p:sp>
      <p:sp>
        <p:nvSpPr>
          <p:cNvPr id="4" name="Espace réservé du pied de page 3">
            <a:extLst>
              <a:ext uri="{FF2B5EF4-FFF2-40B4-BE49-F238E27FC236}">
                <a16:creationId xmlns:a16="http://schemas.microsoft.com/office/drawing/2014/main" id="{BCA2C27E-71F3-44B5-B57A-C5005CCAA33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9BBA3C4-BC47-40E4-9796-0BC3BAFEC0B7}"/>
              </a:ext>
            </a:extLst>
          </p:cNvPr>
          <p:cNvSpPr>
            <a:spLocks noGrp="1"/>
          </p:cNvSpPr>
          <p:nvPr>
            <p:ph type="sldNum" sz="quarter" idx="12"/>
          </p:nvPr>
        </p:nvSpPr>
        <p:spPr/>
        <p:txBody>
          <a:bodyPr/>
          <a:lstStyle/>
          <a:p>
            <a:fld id="{30320528-F462-4521-970E-794B38A01E84}" type="slidenum">
              <a:rPr lang="fr-FR" smtClean="0"/>
              <a:t>‹N°›</a:t>
            </a:fld>
            <a:endParaRPr lang="fr-FR"/>
          </a:p>
        </p:txBody>
      </p:sp>
    </p:spTree>
    <p:extLst>
      <p:ext uri="{BB962C8B-B14F-4D97-AF65-F5344CB8AC3E}">
        <p14:creationId xmlns:p14="http://schemas.microsoft.com/office/powerpoint/2010/main" val="34068500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D71BA7E-61C6-4F2A-849D-F43E8CF24095}"/>
              </a:ext>
            </a:extLst>
          </p:cNvPr>
          <p:cNvSpPr>
            <a:spLocks noGrp="1"/>
          </p:cNvSpPr>
          <p:nvPr>
            <p:ph type="dt" sz="half" idx="10"/>
          </p:nvPr>
        </p:nvSpPr>
        <p:spPr/>
        <p:txBody>
          <a:bodyPr/>
          <a:lstStyle/>
          <a:p>
            <a:fld id="{996A3976-2E01-4BB7-AC40-6C3AC312ED74}" type="datetimeFigureOut">
              <a:rPr lang="fr-FR" smtClean="0"/>
              <a:t>18/03/2023</a:t>
            </a:fld>
            <a:endParaRPr lang="fr-FR"/>
          </a:p>
        </p:txBody>
      </p:sp>
      <p:sp>
        <p:nvSpPr>
          <p:cNvPr id="3" name="Espace réservé du pied de page 2">
            <a:extLst>
              <a:ext uri="{FF2B5EF4-FFF2-40B4-BE49-F238E27FC236}">
                <a16:creationId xmlns:a16="http://schemas.microsoft.com/office/drawing/2014/main" id="{EFF2C4AB-7D3A-4DA1-BBFD-AB86DFCA3B0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161B44E-A6C9-4EBE-903F-FF0163406A34}"/>
              </a:ext>
            </a:extLst>
          </p:cNvPr>
          <p:cNvSpPr>
            <a:spLocks noGrp="1"/>
          </p:cNvSpPr>
          <p:nvPr>
            <p:ph type="sldNum" sz="quarter" idx="12"/>
          </p:nvPr>
        </p:nvSpPr>
        <p:spPr/>
        <p:txBody>
          <a:bodyPr/>
          <a:lstStyle/>
          <a:p>
            <a:fld id="{30320528-F462-4521-970E-794B38A01E84}" type="slidenum">
              <a:rPr lang="fr-FR" smtClean="0"/>
              <a:t>‹N°›</a:t>
            </a:fld>
            <a:endParaRPr lang="fr-FR"/>
          </a:p>
        </p:txBody>
      </p:sp>
    </p:spTree>
    <p:extLst>
      <p:ext uri="{BB962C8B-B14F-4D97-AF65-F5344CB8AC3E}">
        <p14:creationId xmlns:p14="http://schemas.microsoft.com/office/powerpoint/2010/main" val="887006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E2DC60-6CEA-49C9-8DAB-7C38B77C24A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32514D7-67B5-4990-BC53-679AF0225D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445596A-5897-47E7-8B9D-E4333E84C5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273F34C-2F65-4C39-94F7-A31504FA3FAC}"/>
              </a:ext>
            </a:extLst>
          </p:cNvPr>
          <p:cNvSpPr>
            <a:spLocks noGrp="1"/>
          </p:cNvSpPr>
          <p:nvPr>
            <p:ph type="dt" sz="half" idx="10"/>
          </p:nvPr>
        </p:nvSpPr>
        <p:spPr/>
        <p:txBody>
          <a:bodyPr/>
          <a:lstStyle/>
          <a:p>
            <a:fld id="{996A3976-2E01-4BB7-AC40-6C3AC312ED74}" type="datetimeFigureOut">
              <a:rPr lang="fr-FR" smtClean="0"/>
              <a:t>18/03/2023</a:t>
            </a:fld>
            <a:endParaRPr lang="fr-FR"/>
          </a:p>
        </p:txBody>
      </p:sp>
      <p:sp>
        <p:nvSpPr>
          <p:cNvPr id="6" name="Espace réservé du pied de page 5">
            <a:extLst>
              <a:ext uri="{FF2B5EF4-FFF2-40B4-BE49-F238E27FC236}">
                <a16:creationId xmlns:a16="http://schemas.microsoft.com/office/drawing/2014/main" id="{F2DBA088-90D6-4E58-8E74-13D4185B362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F7C4213-874C-4F8C-B487-3F94F084116F}"/>
              </a:ext>
            </a:extLst>
          </p:cNvPr>
          <p:cNvSpPr>
            <a:spLocks noGrp="1"/>
          </p:cNvSpPr>
          <p:nvPr>
            <p:ph type="sldNum" sz="quarter" idx="12"/>
          </p:nvPr>
        </p:nvSpPr>
        <p:spPr/>
        <p:txBody>
          <a:bodyPr/>
          <a:lstStyle/>
          <a:p>
            <a:fld id="{30320528-F462-4521-970E-794B38A01E84}" type="slidenum">
              <a:rPr lang="fr-FR" smtClean="0"/>
              <a:t>‹N°›</a:t>
            </a:fld>
            <a:endParaRPr lang="fr-FR"/>
          </a:p>
        </p:txBody>
      </p:sp>
    </p:spTree>
    <p:extLst>
      <p:ext uri="{BB962C8B-B14F-4D97-AF65-F5344CB8AC3E}">
        <p14:creationId xmlns:p14="http://schemas.microsoft.com/office/powerpoint/2010/main" val="41255147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87AF6C-6330-4DA7-B1D3-E21AF397ACA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B5A182A-3FDD-401F-977E-C70304D3A2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C5DBA87-4B3D-4E89-A6C9-19FC3D4CC9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57E69AC-AB68-4488-BB92-727F2AFFC542}"/>
              </a:ext>
            </a:extLst>
          </p:cNvPr>
          <p:cNvSpPr>
            <a:spLocks noGrp="1"/>
          </p:cNvSpPr>
          <p:nvPr>
            <p:ph type="dt" sz="half" idx="10"/>
          </p:nvPr>
        </p:nvSpPr>
        <p:spPr/>
        <p:txBody>
          <a:bodyPr/>
          <a:lstStyle/>
          <a:p>
            <a:fld id="{996A3976-2E01-4BB7-AC40-6C3AC312ED74}" type="datetimeFigureOut">
              <a:rPr lang="fr-FR" smtClean="0"/>
              <a:t>18/03/2023</a:t>
            </a:fld>
            <a:endParaRPr lang="fr-FR"/>
          </a:p>
        </p:txBody>
      </p:sp>
      <p:sp>
        <p:nvSpPr>
          <p:cNvPr id="6" name="Espace réservé du pied de page 5">
            <a:extLst>
              <a:ext uri="{FF2B5EF4-FFF2-40B4-BE49-F238E27FC236}">
                <a16:creationId xmlns:a16="http://schemas.microsoft.com/office/drawing/2014/main" id="{BDF187C5-CBE1-4AE3-BA8B-3E78542CA1A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574C26B-AFC6-464C-B923-39CB9ACCAC73}"/>
              </a:ext>
            </a:extLst>
          </p:cNvPr>
          <p:cNvSpPr>
            <a:spLocks noGrp="1"/>
          </p:cNvSpPr>
          <p:nvPr>
            <p:ph type="sldNum" sz="quarter" idx="12"/>
          </p:nvPr>
        </p:nvSpPr>
        <p:spPr/>
        <p:txBody>
          <a:bodyPr/>
          <a:lstStyle/>
          <a:p>
            <a:fld id="{30320528-F462-4521-970E-794B38A01E84}" type="slidenum">
              <a:rPr lang="fr-FR" smtClean="0"/>
              <a:t>‹N°›</a:t>
            </a:fld>
            <a:endParaRPr lang="fr-FR"/>
          </a:p>
        </p:txBody>
      </p:sp>
    </p:spTree>
    <p:extLst>
      <p:ext uri="{BB962C8B-B14F-4D97-AF65-F5344CB8AC3E}">
        <p14:creationId xmlns:p14="http://schemas.microsoft.com/office/powerpoint/2010/main" val="18784299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D9A5F64-1F2F-4AF2-8394-2F2718C1F3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37DB392-4167-413B-94B1-905B9A64B1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1A7EBD1-EFEE-4732-9281-0B4295A83C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6A3976-2E01-4BB7-AC40-6C3AC312ED74}" type="datetimeFigureOut">
              <a:rPr lang="fr-FR" smtClean="0"/>
              <a:t>18/03/2023</a:t>
            </a:fld>
            <a:endParaRPr lang="fr-FR"/>
          </a:p>
        </p:txBody>
      </p:sp>
      <p:sp>
        <p:nvSpPr>
          <p:cNvPr id="5" name="Espace réservé du pied de page 4">
            <a:extLst>
              <a:ext uri="{FF2B5EF4-FFF2-40B4-BE49-F238E27FC236}">
                <a16:creationId xmlns:a16="http://schemas.microsoft.com/office/drawing/2014/main" id="{A07F9111-7649-4AE7-B293-28078F868D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52EBCFD-78BD-44E5-A989-2BE5F13867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320528-F462-4521-970E-794B38A01E84}" type="slidenum">
              <a:rPr lang="fr-FR" smtClean="0"/>
              <a:t>‹N°›</a:t>
            </a:fld>
            <a:endParaRPr lang="fr-FR"/>
          </a:p>
        </p:txBody>
      </p:sp>
    </p:spTree>
    <p:extLst>
      <p:ext uri="{BB962C8B-B14F-4D97-AF65-F5344CB8AC3E}">
        <p14:creationId xmlns:p14="http://schemas.microsoft.com/office/powerpoint/2010/main" val="1104101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7.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svgsilh.com/image/2379396.html" TargetMode="Externa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hyperlink" Target="https://svgsilh.com/image/2379396.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s://svgsilh.com/image/2379396.html" TargetMode="Externa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7.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7.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7.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7.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 3">
            <a:extLst>
              <a:ext uri="{FF2B5EF4-FFF2-40B4-BE49-F238E27FC236}">
                <a16:creationId xmlns:a16="http://schemas.microsoft.com/office/drawing/2014/main" id="{53F4E26C-CBB8-E367-ADB4-03FFA73CA860}"/>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0000"/>
                    </a14:imgEffect>
                    <a14:imgEffect>
                      <a14:saturation sat="168000"/>
                    </a14:imgEffect>
                    <a14:imgEffect>
                      <a14:brightnessContrast bright="-5000" contrast="29000"/>
                    </a14:imgEffect>
                  </a14:imgLayer>
                </a14:imgProps>
              </a:ext>
            </a:extLst>
          </a:blip>
          <a:srcRect t="10264" b="7334"/>
          <a:stretch/>
        </p:blipFill>
        <p:spPr>
          <a:xfrm>
            <a:off x="20" y="1282"/>
            <a:ext cx="12191980" cy="6856718"/>
          </a:xfrm>
          <a:prstGeom prst="rect">
            <a:avLst/>
          </a:prstGeom>
        </p:spPr>
      </p:pic>
      <p:sp>
        <p:nvSpPr>
          <p:cNvPr id="43" name="ZoneTexte 42">
            <a:extLst>
              <a:ext uri="{FF2B5EF4-FFF2-40B4-BE49-F238E27FC236}">
                <a16:creationId xmlns:a16="http://schemas.microsoft.com/office/drawing/2014/main" id="{1861B9A5-D416-4A35-95B9-C67C5FD12515}"/>
              </a:ext>
            </a:extLst>
          </p:cNvPr>
          <p:cNvSpPr txBox="1"/>
          <p:nvPr/>
        </p:nvSpPr>
        <p:spPr>
          <a:xfrm>
            <a:off x="-2128059" y="-1305676"/>
            <a:ext cx="3103419" cy="400110"/>
          </a:xfrm>
          <a:prstGeom prst="rect">
            <a:avLst/>
          </a:prstGeom>
          <a:noFill/>
          <a:effectLst>
            <a:outerShdw blurRad="88900" dist="101600" dir="2700000" algn="tl" rotWithShape="0">
              <a:prstClr val="black">
                <a:alpha val="40000"/>
              </a:prstClr>
            </a:outerShdw>
          </a:effectLst>
        </p:spPr>
        <p:txBody>
          <a:bodyPr wrap="square" rtlCol="0">
            <a:spAutoFit/>
          </a:bodyPr>
          <a:lstStyle/>
          <a:p>
            <a:pPr>
              <a:spcAft>
                <a:spcPts val="600"/>
              </a:spcAft>
            </a:pPr>
            <a:r>
              <a:rPr lang="fr-FR" sz="2000">
                <a:latin typeface="Arial Black" panose="020B0A04020102020204" pitchFamily="34" charset="0"/>
              </a:rPr>
              <a:t>LES INDULGENCES</a:t>
            </a:r>
          </a:p>
        </p:txBody>
      </p:sp>
      <p:grpSp>
        <p:nvGrpSpPr>
          <p:cNvPr id="62" name="Groupe 61">
            <a:extLst>
              <a:ext uri="{FF2B5EF4-FFF2-40B4-BE49-F238E27FC236}">
                <a16:creationId xmlns:a16="http://schemas.microsoft.com/office/drawing/2014/main" id="{8421C214-B697-4A1E-8358-A1BBB846DBC1}"/>
              </a:ext>
            </a:extLst>
          </p:cNvPr>
          <p:cNvGrpSpPr/>
          <p:nvPr/>
        </p:nvGrpSpPr>
        <p:grpSpPr>
          <a:xfrm>
            <a:off x="12900450" y="-91440"/>
            <a:ext cx="5103223" cy="6555632"/>
            <a:chOff x="6352063" y="483125"/>
            <a:chExt cx="5103223" cy="6555632"/>
          </a:xfrm>
          <a:blipFill>
            <a:blip r:embed="rId4"/>
            <a:stretch>
              <a:fillRect/>
            </a:stretch>
          </a:blipFill>
        </p:grpSpPr>
        <p:sp>
          <p:nvSpPr>
            <p:cNvPr id="63" name="Hexagone 62">
              <a:extLst>
                <a:ext uri="{FF2B5EF4-FFF2-40B4-BE49-F238E27FC236}">
                  <a16:creationId xmlns:a16="http://schemas.microsoft.com/office/drawing/2014/main" id="{E1F2720C-4C71-467D-A983-490C34CAA947}"/>
                </a:ext>
              </a:extLst>
            </p:cNvPr>
            <p:cNvSpPr/>
            <p:nvPr/>
          </p:nvSpPr>
          <p:spPr>
            <a:xfrm>
              <a:off x="8005011" y="962526"/>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Hexagone 63">
              <a:extLst>
                <a:ext uri="{FF2B5EF4-FFF2-40B4-BE49-F238E27FC236}">
                  <a16:creationId xmlns:a16="http://schemas.microsoft.com/office/drawing/2014/main" id="{2237DE7F-EBF4-48E4-8DAE-1A5018FE20BF}"/>
                </a:ext>
              </a:extLst>
            </p:cNvPr>
            <p:cNvSpPr/>
            <p:nvPr/>
          </p:nvSpPr>
          <p:spPr>
            <a:xfrm>
              <a:off x="8005011" y="1917031"/>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Hexagone 64">
              <a:extLst>
                <a:ext uri="{FF2B5EF4-FFF2-40B4-BE49-F238E27FC236}">
                  <a16:creationId xmlns:a16="http://schemas.microsoft.com/office/drawing/2014/main" id="{CCF56572-2A12-4309-AC56-B54814074F67}"/>
                </a:ext>
              </a:extLst>
            </p:cNvPr>
            <p:cNvSpPr/>
            <p:nvPr/>
          </p:nvSpPr>
          <p:spPr>
            <a:xfrm>
              <a:off x="8823159" y="1439779"/>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Hexagone 65">
              <a:extLst>
                <a:ext uri="{FF2B5EF4-FFF2-40B4-BE49-F238E27FC236}">
                  <a16:creationId xmlns:a16="http://schemas.microsoft.com/office/drawing/2014/main" id="{15A9BDB8-A23B-44F2-A825-63ECB40A89EA}"/>
                </a:ext>
              </a:extLst>
            </p:cNvPr>
            <p:cNvSpPr/>
            <p:nvPr/>
          </p:nvSpPr>
          <p:spPr>
            <a:xfrm>
              <a:off x="7186863" y="1439779"/>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Hexagone 66">
              <a:extLst>
                <a:ext uri="{FF2B5EF4-FFF2-40B4-BE49-F238E27FC236}">
                  <a16:creationId xmlns:a16="http://schemas.microsoft.com/office/drawing/2014/main" id="{E6DAA9C1-07F5-44AF-8443-D3277498B672}"/>
                </a:ext>
              </a:extLst>
            </p:cNvPr>
            <p:cNvSpPr/>
            <p:nvPr/>
          </p:nvSpPr>
          <p:spPr>
            <a:xfrm>
              <a:off x="7186863" y="2396289"/>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Hexagone 67">
              <a:extLst>
                <a:ext uri="{FF2B5EF4-FFF2-40B4-BE49-F238E27FC236}">
                  <a16:creationId xmlns:a16="http://schemas.microsoft.com/office/drawing/2014/main" id="{3654565F-0F41-4804-BAFE-1C894CB7C319}"/>
                </a:ext>
              </a:extLst>
            </p:cNvPr>
            <p:cNvSpPr/>
            <p:nvPr/>
          </p:nvSpPr>
          <p:spPr>
            <a:xfrm>
              <a:off x="8823159" y="2396289"/>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Hexagone 68">
              <a:extLst>
                <a:ext uri="{FF2B5EF4-FFF2-40B4-BE49-F238E27FC236}">
                  <a16:creationId xmlns:a16="http://schemas.microsoft.com/office/drawing/2014/main" id="{C0200CD7-FEC6-47F9-87A1-B4E5418A6AB1}"/>
                </a:ext>
              </a:extLst>
            </p:cNvPr>
            <p:cNvSpPr/>
            <p:nvPr/>
          </p:nvSpPr>
          <p:spPr>
            <a:xfrm>
              <a:off x="8005011" y="2857641"/>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Hexagone 69">
              <a:extLst>
                <a:ext uri="{FF2B5EF4-FFF2-40B4-BE49-F238E27FC236}">
                  <a16:creationId xmlns:a16="http://schemas.microsoft.com/office/drawing/2014/main" id="{E5E00626-9DFA-4473-9277-5EA0398D84C3}"/>
                </a:ext>
              </a:extLst>
            </p:cNvPr>
            <p:cNvSpPr/>
            <p:nvPr/>
          </p:nvSpPr>
          <p:spPr>
            <a:xfrm>
              <a:off x="7186863" y="4313461"/>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Hexagone 70">
              <a:extLst>
                <a:ext uri="{FF2B5EF4-FFF2-40B4-BE49-F238E27FC236}">
                  <a16:creationId xmlns:a16="http://schemas.microsoft.com/office/drawing/2014/main" id="{AE7F38DD-F656-4A91-8409-37B0C2D1C688}"/>
                </a:ext>
              </a:extLst>
            </p:cNvPr>
            <p:cNvSpPr/>
            <p:nvPr/>
          </p:nvSpPr>
          <p:spPr>
            <a:xfrm>
              <a:off x="8005011" y="3836209"/>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Hexagone 71">
              <a:extLst>
                <a:ext uri="{FF2B5EF4-FFF2-40B4-BE49-F238E27FC236}">
                  <a16:creationId xmlns:a16="http://schemas.microsoft.com/office/drawing/2014/main" id="{35DDC184-9295-4333-9395-C1311CCA5123}"/>
                </a:ext>
              </a:extLst>
            </p:cNvPr>
            <p:cNvSpPr/>
            <p:nvPr/>
          </p:nvSpPr>
          <p:spPr>
            <a:xfrm>
              <a:off x="6368715" y="3836209"/>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Hexagone 72">
              <a:extLst>
                <a:ext uri="{FF2B5EF4-FFF2-40B4-BE49-F238E27FC236}">
                  <a16:creationId xmlns:a16="http://schemas.microsoft.com/office/drawing/2014/main" id="{7015E441-333B-4DFA-9A14-85AD17E4E9F4}"/>
                </a:ext>
              </a:extLst>
            </p:cNvPr>
            <p:cNvSpPr/>
            <p:nvPr/>
          </p:nvSpPr>
          <p:spPr>
            <a:xfrm>
              <a:off x="6368715" y="4792719"/>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Hexagone 73">
              <a:extLst>
                <a:ext uri="{FF2B5EF4-FFF2-40B4-BE49-F238E27FC236}">
                  <a16:creationId xmlns:a16="http://schemas.microsoft.com/office/drawing/2014/main" id="{345C0635-2D56-4D43-A89F-C95978D3B9E8}"/>
                </a:ext>
              </a:extLst>
            </p:cNvPr>
            <p:cNvSpPr/>
            <p:nvPr/>
          </p:nvSpPr>
          <p:spPr>
            <a:xfrm>
              <a:off x="8005011" y="4792719"/>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Hexagone 74">
              <a:extLst>
                <a:ext uri="{FF2B5EF4-FFF2-40B4-BE49-F238E27FC236}">
                  <a16:creationId xmlns:a16="http://schemas.microsoft.com/office/drawing/2014/main" id="{A6A214F9-C1B6-4C20-B1F5-C3608C9BB0E5}"/>
                </a:ext>
              </a:extLst>
            </p:cNvPr>
            <p:cNvSpPr/>
            <p:nvPr/>
          </p:nvSpPr>
          <p:spPr>
            <a:xfrm>
              <a:off x="9641307" y="2859646"/>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6" name="Hexagone 75">
              <a:extLst>
                <a:ext uri="{FF2B5EF4-FFF2-40B4-BE49-F238E27FC236}">
                  <a16:creationId xmlns:a16="http://schemas.microsoft.com/office/drawing/2014/main" id="{680FEA7B-B1FD-4D5E-931E-1CEF3AF42B2E}"/>
                </a:ext>
              </a:extLst>
            </p:cNvPr>
            <p:cNvSpPr/>
            <p:nvPr/>
          </p:nvSpPr>
          <p:spPr>
            <a:xfrm>
              <a:off x="9641307" y="3814151"/>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Hexagone 76">
              <a:extLst>
                <a:ext uri="{FF2B5EF4-FFF2-40B4-BE49-F238E27FC236}">
                  <a16:creationId xmlns:a16="http://schemas.microsoft.com/office/drawing/2014/main" id="{0AD6F2A3-2FE1-43A0-8E18-522A0F52A0F6}"/>
                </a:ext>
              </a:extLst>
            </p:cNvPr>
            <p:cNvSpPr/>
            <p:nvPr/>
          </p:nvSpPr>
          <p:spPr>
            <a:xfrm>
              <a:off x="10459455" y="3336899"/>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Hexagone 77">
              <a:extLst>
                <a:ext uri="{FF2B5EF4-FFF2-40B4-BE49-F238E27FC236}">
                  <a16:creationId xmlns:a16="http://schemas.microsoft.com/office/drawing/2014/main" id="{D7CD9C69-566E-4CF0-A00D-BBC658DBAF15}"/>
                </a:ext>
              </a:extLst>
            </p:cNvPr>
            <p:cNvSpPr/>
            <p:nvPr/>
          </p:nvSpPr>
          <p:spPr>
            <a:xfrm>
              <a:off x="8823159" y="3336899"/>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Hexagone 78">
              <a:extLst>
                <a:ext uri="{FF2B5EF4-FFF2-40B4-BE49-F238E27FC236}">
                  <a16:creationId xmlns:a16="http://schemas.microsoft.com/office/drawing/2014/main" id="{69EFBE96-7323-4BE9-923F-8031CBDCFD2F}"/>
                </a:ext>
              </a:extLst>
            </p:cNvPr>
            <p:cNvSpPr/>
            <p:nvPr/>
          </p:nvSpPr>
          <p:spPr>
            <a:xfrm>
              <a:off x="8823159" y="4293409"/>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Hexagone 79">
              <a:extLst>
                <a:ext uri="{FF2B5EF4-FFF2-40B4-BE49-F238E27FC236}">
                  <a16:creationId xmlns:a16="http://schemas.microsoft.com/office/drawing/2014/main" id="{A0B7CD8B-A30A-439E-8C7E-7C481F774AB3}"/>
                </a:ext>
              </a:extLst>
            </p:cNvPr>
            <p:cNvSpPr/>
            <p:nvPr/>
          </p:nvSpPr>
          <p:spPr>
            <a:xfrm>
              <a:off x="10459455" y="4293409"/>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Hexagone 80">
              <a:extLst>
                <a:ext uri="{FF2B5EF4-FFF2-40B4-BE49-F238E27FC236}">
                  <a16:creationId xmlns:a16="http://schemas.microsoft.com/office/drawing/2014/main" id="{D7E114BD-056E-4EB1-8B1C-8D6ED16289EB}"/>
                </a:ext>
              </a:extLst>
            </p:cNvPr>
            <p:cNvSpPr/>
            <p:nvPr/>
          </p:nvSpPr>
          <p:spPr>
            <a:xfrm>
              <a:off x="8823159" y="483125"/>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Hexagone 81">
              <a:extLst>
                <a:ext uri="{FF2B5EF4-FFF2-40B4-BE49-F238E27FC236}">
                  <a16:creationId xmlns:a16="http://schemas.microsoft.com/office/drawing/2014/main" id="{0D188C6B-0CF5-4DC9-ACA0-5F62BF5F7BD0}"/>
                </a:ext>
              </a:extLst>
            </p:cNvPr>
            <p:cNvSpPr/>
            <p:nvPr/>
          </p:nvSpPr>
          <p:spPr>
            <a:xfrm>
              <a:off x="7186863" y="3346925"/>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Hexagone 82">
              <a:extLst>
                <a:ext uri="{FF2B5EF4-FFF2-40B4-BE49-F238E27FC236}">
                  <a16:creationId xmlns:a16="http://schemas.microsoft.com/office/drawing/2014/main" id="{517D3A8D-25BD-4930-BB4C-E437D80AEFB6}"/>
                </a:ext>
              </a:extLst>
            </p:cNvPr>
            <p:cNvSpPr/>
            <p:nvPr/>
          </p:nvSpPr>
          <p:spPr>
            <a:xfrm>
              <a:off x="6368715" y="1919037"/>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Hexagone 83">
              <a:extLst>
                <a:ext uri="{FF2B5EF4-FFF2-40B4-BE49-F238E27FC236}">
                  <a16:creationId xmlns:a16="http://schemas.microsoft.com/office/drawing/2014/main" id="{3E45561E-1D96-40E2-A58A-07AB9DAC98AD}"/>
                </a:ext>
              </a:extLst>
            </p:cNvPr>
            <p:cNvSpPr/>
            <p:nvPr/>
          </p:nvSpPr>
          <p:spPr>
            <a:xfrm>
              <a:off x="6352063" y="984442"/>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Hexagone 84">
              <a:extLst>
                <a:ext uri="{FF2B5EF4-FFF2-40B4-BE49-F238E27FC236}">
                  <a16:creationId xmlns:a16="http://schemas.microsoft.com/office/drawing/2014/main" id="{DFE8ECD8-F10F-4060-A86E-69428989C82F}"/>
                </a:ext>
              </a:extLst>
            </p:cNvPr>
            <p:cNvSpPr/>
            <p:nvPr/>
          </p:nvSpPr>
          <p:spPr>
            <a:xfrm>
              <a:off x="10492760" y="1462910"/>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Hexagone 85">
              <a:extLst>
                <a:ext uri="{FF2B5EF4-FFF2-40B4-BE49-F238E27FC236}">
                  <a16:creationId xmlns:a16="http://schemas.microsoft.com/office/drawing/2014/main" id="{1FD4C555-064D-48E8-9CD8-3924898A21A8}"/>
                </a:ext>
              </a:extLst>
            </p:cNvPr>
            <p:cNvSpPr/>
            <p:nvPr/>
          </p:nvSpPr>
          <p:spPr>
            <a:xfrm>
              <a:off x="9657959" y="4770804"/>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Hexagone 86">
              <a:extLst>
                <a:ext uri="{FF2B5EF4-FFF2-40B4-BE49-F238E27FC236}">
                  <a16:creationId xmlns:a16="http://schemas.microsoft.com/office/drawing/2014/main" id="{BC71CF36-624A-4BC4-81B4-46034A9E7296}"/>
                </a:ext>
              </a:extLst>
            </p:cNvPr>
            <p:cNvSpPr/>
            <p:nvPr/>
          </p:nvSpPr>
          <p:spPr>
            <a:xfrm>
              <a:off x="9657959" y="5725309"/>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Hexagone 87">
              <a:extLst>
                <a:ext uri="{FF2B5EF4-FFF2-40B4-BE49-F238E27FC236}">
                  <a16:creationId xmlns:a16="http://schemas.microsoft.com/office/drawing/2014/main" id="{0C8435AA-35B3-432A-B71D-1FC0BC07D5DB}"/>
                </a:ext>
              </a:extLst>
            </p:cNvPr>
            <p:cNvSpPr/>
            <p:nvPr/>
          </p:nvSpPr>
          <p:spPr>
            <a:xfrm>
              <a:off x="10476107" y="5248057"/>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Hexagone 88">
              <a:extLst>
                <a:ext uri="{FF2B5EF4-FFF2-40B4-BE49-F238E27FC236}">
                  <a16:creationId xmlns:a16="http://schemas.microsoft.com/office/drawing/2014/main" id="{B1AABD5A-813D-4AD8-9FCB-4BFC29D9820C}"/>
                </a:ext>
              </a:extLst>
            </p:cNvPr>
            <p:cNvSpPr/>
            <p:nvPr/>
          </p:nvSpPr>
          <p:spPr>
            <a:xfrm>
              <a:off x="8839811" y="5248057"/>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0" name="Hexagone 89">
              <a:extLst>
                <a:ext uri="{FF2B5EF4-FFF2-40B4-BE49-F238E27FC236}">
                  <a16:creationId xmlns:a16="http://schemas.microsoft.com/office/drawing/2014/main" id="{758094C8-4CCA-4AE0-A098-A7C05A68D1AA}"/>
                </a:ext>
              </a:extLst>
            </p:cNvPr>
            <p:cNvSpPr/>
            <p:nvPr/>
          </p:nvSpPr>
          <p:spPr>
            <a:xfrm>
              <a:off x="8839811" y="6204567"/>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Hexagone 90">
              <a:extLst>
                <a:ext uri="{FF2B5EF4-FFF2-40B4-BE49-F238E27FC236}">
                  <a16:creationId xmlns:a16="http://schemas.microsoft.com/office/drawing/2014/main" id="{41264726-B361-40DF-9651-82A7A89774D9}"/>
                </a:ext>
              </a:extLst>
            </p:cNvPr>
            <p:cNvSpPr/>
            <p:nvPr/>
          </p:nvSpPr>
          <p:spPr>
            <a:xfrm>
              <a:off x="7186863" y="5248056"/>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Hexagone 91">
              <a:extLst>
                <a:ext uri="{FF2B5EF4-FFF2-40B4-BE49-F238E27FC236}">
                  <a16:creationId xmlns:a16="http://schemas.microsoft.com/office/drawing/2014/main" id="{B9D49BE6-B77F-483F-858C-649A2656CFD6}"/>
                </a:ext>
              </a:extLst>
            </p:cNvPr>
            <p:cNvSpPr/>
            <p:nvPr/>
          </p:nvSpPr>
          <p:spPr>
            <a:xfrm>
              <a:off x="8005011" y="5725309"/>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Hexagone 92">
              <a:extLst>
                <a:ext uri="{FF2B5EF4-FFF2-40B4-BE49-F238E27FC236}">
                  <a16:creationId xmlns:a16="http://schemas.microsoft.com/office/drawing/2014/main" id="{E67D64AE-6B95-4B5F-83A3-425606586FA5}"/>
                </a:ext>
              </a:extLst>
            </p:cNvPr>
            <p:cNvSpPr/>
            <p:nvPr/>
          </p:nvSpPr>
          <p:spPr>
            <a:xfrm>
              <a:off x="9674612" y="962527"/>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Hexagone 93">
              <a:extLst>
                <a:ext uri="{FF2B5EF4-FFF2-40B4-BE49-F238E27FC236}">
                  <a16:creationId xmlns:a16="http://schemas.microsoft.com/office/drawing/2014/main" id="{B0E2CF2E-28D9-4069-8875-C452C849EA09}"/>
                </a:ext>
              </a:extLst>
            </p:cNvPr>
            <p:cNvSpPr/>
            <p:nvPr/>
          </p:nvSpPr>
          <p:spPr>
            <a:xfrm>
              <a:off x="9674612" y="1919037"/>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6" name="Image 5">
            <a:extLst>
              <a:ext uri="{FF2B5EF4-FFF2-40B4-BE49-F238E27FC236}">
                <a16:creationId xmlns:a16="http://schemas.microsoft.com/office/drawing/2014/main" id="{7B5BB798-B284-B643-D448-8E6CD5C33A55}"/>
              </a:ext>
            </a:extLst>
          </p:cNvPr>
          <p:cNvPicPr>
            <a:picLocks noChangeAspect="1"/>
          </p:cNvPicPr>
          <p:nvPr/>
        </p:nvPicPr>
        <p:blipFill rotWithShape="1">
          <a:blip r:embed="rId5">
            <a:alphaModFix amt="80000"/>
            <a:extLst>
              <a:ext uri="{BEBA8EAE-BF5A-486C-A8C5-ECC9F3942E4B}">
                <a14:imgProps xmlns:a14="http://schemas.microsoft.com/office/drawing/2010/main">
                  <a14:imgLayer r:embed="rId6">
                    <a14:imgEffect>
                      <a14:sharpenSoften amount="20000"/>
                    </a14:imgEffect>
                    <a14:imgEffect>
                      <a14:colorTemperature colorTemp="5300"/>
                    </a14:imgEffect>
                    <a14:imgEffect>
                      <a14:saturation sat="156000"/>
                    </a14:imgEffect>
                    <a14:imgEffect>
                      <a14:brightnessContrast contrast="34000"/>
                    </a14:imgEffect>
                  </a14:imgLayer>
                </a14:imgProps>
              </a:ext>
              <a:ext uri="{28A0092B-C50C-407E-A947-70E740481C1C}">
                <a14:useLocalDpi xmlns:a14="http://schemas.microsoft.com/office/drawing/2010/main" val="0"/>
              </a:ext>
            </a:extLst>
          </a:blip>
          <a:srcRect l="50000"/>
          <a:stretch/>
        </p:blipFill>
        <p:spPr>
          <a:xfrm>
            <a:off x="6229661" y="974264"/>
            <a:ext cx="3548258" cy="5529263"/>
          </a:xfrm>
          <a:prstGeom prst="rect">
            <a:avLst/>
          </a:prstGeom>
        </p:spPr>
      </p:pic>
      <p:pic>
        <p:nvPicPr>
          <p:cNvPr id="7" name="Image 6">
            <a:extLst>
              <a:ext uri="{FF2B5EF4-FFF2-40B4-BE49-F238E27FC236}">
                <a16:creationId xmlns:a16="http://schemas.microsoft.com/office/drawing/2014/main" id="{B1F98E2F-99FE-9E4D-1B90-4D955A8D679B}"/>
              </a:ext>
            </a:extLst>
          </p:cNvPr>
          <p:cNvPicPr>
            <a:picLocks noChangeAspect="1"/>
          </p:cNvPicPr>
          <p:nvPr/>
        </p:nvPicPr>
        <p:blipFill rotWithShape="1">
          <a:blip r:embed="rId7">
            <a:alphaModFix amt="80000"/>
            <a:extLst>
              <a:ext uri="{BEBA8EAE-BF5A-486C-A8C5-ECC9F3942E4B}">
                <a14:imgProps xmlns:a14="http://schemas.microsoft.com/office/drawing/2010/main">
                  <a14:imgLayer r:embed="rId6">
                    <a14:imgEffect>
                      <a14:sharpenSoften amount="20000"/>
                    </a14:imgEffect>
                    <a14:imgEffect>
                      <a14:colorTemperature colorTemp="5800"/>
                    </a14:imgEffect>
                    <a14:imgEffect>
                      <a14:saturation sat="156000"/>
                    </a14:imgEffect>
                    <a14:imgEffect>
                      <a14:brightnessContrast contrast="34000"/>
                    </a14:imgEffect>
                  </a14:imgLayer>
                </a14:imgProps>
              </a:ext>
              <a:ext uri="{28A0092B-C50C-407E-A947-70E740481C1C}">
                <a14:useLocalDpi xmlns:a14="http://schemas.microsoft.com/office/drawing/2010/main" val="0"/>
              </a:ext>
            </a:extLst>
          </a:blip>
          <a:srcRect r="50000"/>
          <a:stretch/>
        </p:blipFill>
        <p:spPr>
          <a:xfrm>
            <a:off x="2681405" y="953442"/>
            <a:ext cx="3548257" cy="5529263"/>
          </a:xfrm>
          <a:prstGeom prst="rect">
            <a:avLst/>
          </a:prstGeom>
        </p:spPr>
      </p:pic>
    </p:spTree>
    <p:extLst>
      <p:ext uri="{BB962C8B-B14F-4D97-AF65-F5344CB8AC3E}">
        <p14:creationId xmlns:p14="http://schemas.microsoft.com/office/powerpoint/2010/main" val="19032788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a:extLst>
              <a:ext uri="{FF2B5EF4-FFF2-40B4-BE49-F238E27FC236}">
                <a16:creationId xmlns:a16="http://schemas.microsoft.com/office/drawing/2014/main" id="{A149514D-3E39-4486-96EF-2D8BCDBD305D}"/>
              </a:ext>
            </a:extLst>
          </p:cNvPr>
          <p:cNvSpPr txBox="1"/>
          <p:nvPr/>
        </p:nvSpPr>
        <p:spPr>
          <a:xfrm>
            <a:off x="4617499" y="3777621"/>
            <a:ext cx="5599827" cy="1415772"/>
          </a:xfrm>
          <a:prstGeom prst="rect">
            <a:avLst/>
          </a:prstGeom>
          <a:noFill/>
        </p:spPr>
        <p:txBody>
          <a:bodyPr wrap="square" rtlCol="0">
            <a:spAutoFit/>
          </a:bodyPr>
          <a:lstStyle/>
          <a:p>
            <a:r>
              <a:rPr lang="fr-FR" sz="4400" dirty="0">
                <a:latin typeface="Imprint MT Shadow" panose="04020605060303030202" pitchFamily="82" charset="0"/>
              </a:rPr>
              <a:t>La</a:t>
            </a:r>
            <a:r>
              <a:rPr lang="fr-FR" sz="5400" dirty="0">
                <a:latin typeface="Imprint MT Shadow" panose="04020605060303030202" pitchFamily="82" charset="0"/>
              </a:rPr>
              <a:t> </a:t>
            </a:r>
            <a:r>
              <a:rPr lang="fr-FR" sz="4400" dirty="0">
                <a:latin typeface="Imprint MT Shadow" panose="04020605060303030202" pitchFamily="82" charset="0"/>
              </a:rPr>
              <a:t>réforme</a:t>
            </a:r>
            <a:endParaRPr lang="fr-FR" sz="5400" dirty="0">
              <a:latin typeface="Imprint MT Shadow" panose="04020605060303030202" pitchFamily="82" charset="0"/>
            </a:endParaRPr>
          </a:p>
          <a:p>
            <a:endParaRPr lang="fr-FR" sz="3200" dirty="0">
              <a:latin typeface="Imprint MT Shadow" panose="04020605060303030202" pitchFamily="82" charset="0"/>
            </a:endParaRPr>
          </a:p>
        </p:txBody>
      </p:sp>
      <p:sp>
        <p:nvSpPr>
          <p:cNvPr id="16" name="Rectangle 15">
            <a:extLst>
              <a:ext uri="{FF2B5EF4-FFF2-40B4-BE49-F238E27FC236}">
                <a16:creationId xmlns:a16="http://schemas.microsoft.com/office/drawing/2014/main" id="{DDB59B29-CADA-4266-9FFA-1946AEF34343}"/>
              </a:ext>
            </a:extLst>
          </p:cNvPr>
          <p:cNvSpPr/>
          <p:nvPr/>
        </p:nvSpPr>
        <p:spPr>
          <a:xfrm>
            <a:off x="186556" y="174171"/>
            <a:ext cx="11808000" cy="64966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 coins arrondis 25">
            <a:extLst>
              <a:ext uri="{FF2B5EF4-FFF2-40B4-BE49-F238E27FC236}">
                <a16:creationId xmlns:a16="http://schemas.microsoft.com/office/drawing/2014/main" id="{AA2E36EB-0E79-487B-A6FD-1FD9B541B438}"/>
              </a:ext>
            </a:extLst>
          </p:cNvPr>
          <p:cNvSpPr/>
          <p:nvPr/>
        </p:nvSpPr>
        <p:spPr>
          <a:xfrm>
            <a:off x="4074382" y="5570827"/>
            <a:ext cx="4297680" cy="85801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dirty="0"/>
          </a:p>
          <a:p>
            <a:r>
              <a:rPr lang="fr-FR" sz="2000" dirty="0"/>
              <a:t>XVe siècle, construction </a:t>
            </a:r>
          </a:p>
          <a:p>
            <a:r>
              <a:rPr lang="fr-FR" sz="2000" dirty="0"/>
              <a:t>Basilique St-Pierre à Rome</a:t>
            </a:r>
          </a:p>
          <a:p>
            <a:pPr algn="ctr"/>
            <a:endParaRPr lang="fr-FR" dirty="0"/>
          </a:p>
        </p:txBody>
      </p:sp>
      <p:sp>
        <p:nvSpPr>
          <p:cNvPr id="29" name="Rectangle : coins arrondis 28">
            <a:extLst>
              <a:ext uri="{FF2B5EF4-FFF2-40B4-BE49-F238E27FC236}">
                <a16:creationId xmlns:a16="http://schemas.microsoft.com/office/drawing/2014/main" id="{4DD18F4C-577B-459B-BA2C-C8A3118147BF}"/>
              </a:ext>
            </a:extLst>
          </p:cNvPr>
          <p:cNvSpPr/>
          <p:nvPr/>
        </p:nvSpPr>
        <p:spPr>
          <a:xfrm>
            <a:off x="4074382" y="4485507"/>
            <a:ext cx="4297680" cy="86956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dirty="0"/>
          </a:p>
          <a:p>
            <a:r>
              <a:rPr lang="fr-FR" sz="2000" dirty="0"/>
              <a:t>Certaines personnes </a:t>
            </a:r>
          </a:p>
          <a:p>
            <a:r>
              <a:rPr lang="fr-FR" sz="2000" dirty="0"/>
              <a:t>disent qu’ils deviennent</a:t>
            </a:r>
          </a:p>
          <a:p>
            <a:r>
              <a:rPr lang="fr-FR" sz="2000" dirty="0"/>
              <a:t>immoral et déplacé</a:t>
            </a:r>
          </a:p>
          <a:p>
            <a:pPr algn="ctr"/>
            <a:endParaRPr lang="fr-FR" dirty="0"/>
          </a:p>
        </p:txBody>
      </p:sp>
      <p:sp>
        <p:nvSpPr>
          <p:cNvPr id="28" name="Rectangle : coins arrondis 27">
            <a:extLst>
              <a:ext uri="{FF2B5EF4-FFF2-40B4-BE49-F238E27FC236}">
                <a16:creationId xmlns:a16="http://schemas.microsoft.com/office/drawing/2014/main" id="{3091999F-1176-4A89-BE0B-A324D2F042E3}"/>
              </a:ext>
            </a:extLst>
          </p:cNvPr>
          <p:cNvSpPr/>
          <p:nvPr/>
        </p:nvSpPr>
        <p:spPr>
          <a:xfrm>
            <a:off x="2152129" y="3025880"/>
            <a:ext cx="3600666" cy="671804"/>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dirty="0"/>
          </a:p>
          <a:p>
            <a:pPr algn="r"/>
            <a:r>
              <a:rPr lang="fr-FR" sz="2000" dirty="0"/>
              <a:t>Suscite des critiques</a:t>
            </a:r>
          </a:p>
          <a:p>
            <a:pPr algn="ctr"/>
            <a:endParaRPr lang="fr-FR" dirty="0"/>
          </a:p>
        </p:txBody>
      </p:sp>
      <p:sp>
        <p:nvSpPr>
          <p:cNvPr id="27" name="Rectangle : coins arrondis 26">
            <a:extLst>
              <a:ext uri="{FF2B5EF4-FFF2-40B4-BE49-F238E27FC236}">
                <a16:creationId xmlns:a16="http://schemas.microsoft.com/office/drawing/2014/main" id="{8453CCB3-53A4-42C3-A34C-7C306E436845}"/>
              </a:ext>
            </a:extLst>
          </p:cNvPr>
          <p:cNvSpPr/>
          <p:nvPr/>
        </p:nvSpPr>
        <p:spPr>
          <a:xfrm>
            <a:off x="2728822" y="1965345"/>
            <a:ext cx="4297680" cy="693121"/>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dirty="0"/>
          </a:p>
          <a:p>
            <a:pPr algn="r"/>
            <a:r>
              <a:rPr lang="fr-FR" sz="2000" dirty="0"/>
              <a:t>XVIIe, finance pour croisades</a:t>
            </a:r>
          </a:p>
          <a:p>
            <a:pPr algn="ctr"/>
            <a:endParaRPr lang="fr-FR" dirty="0"/>
          </a:p>
        </p:txBody>
      </p:sp>
      <p:sp>
        <p:nvSpPr>
          <p:cNvPr id="21" name="Rectangle : coins arrondis 20">
            <a:extLst>
              <a:ext uri="{FF2B5EF4-FFF2-40B4-BE49-F238E27FC236}">
                <a16:creationId xmlns:a16="http://schemas.microsoft.com/office/drawing/2014/main" id="{36241EE2-D711-46C6-B5AD-D4D8E4AB4A69}"/>
              </a:ext>
            </a:extLst>
          </p:cNvPr>
          <p:cNvSpPr/>
          <p:nvPr/>
        </p:nvSpPr>
        <p:spPr>
          <a:xfrm>
            <a:off x="2152129" y="473749"/>
            <a:ext cx="4297680" cy="887949"/>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sz="2000" dirty="0"/>
          </a:p>
          <a:p>
            <a:pPr algn="r"/>
            <a:r>
              <a:rPr lang="fr-FR" sz="2000" dirty="0"/>
              <a:t>Au cours des siècles, Eglise </a:t>
            </a:r>
          </a:p>
          <a:p>
            <a:pPr algn="r"/>
            <a:r>
              <a:rPr lang="fr-FR" sz="2000" dirty="0"/>
              <a:t>continue d’évoluer pour</a:t>
            </a:r>
          </a:p>
          <a:p>
            <a:pPr algn="r"/>
            <a:r>
              <a:rPr lang="fr-FR" sz="2000" dirty="0"/>
              <a:t> financer des activités</a:t>
            </a:r>
          </a:p>
          <a:p>
            <a:pPr algn="r"/>
            <a:endParaRPr lang="fr-FR" dirty="0"/>
          </a:p>
        </p:txBody>
      </p:sp>
      <p:sp>
        <p:nvSpPr>
          <p:cNvPr id="11" name="ZoneTexte 10">
            <a:extLst>
              <a:ext uri="{FF2B5EF4-FFF2-40B4-BE49-F238E27FC236}">
                <a16:creationId xmlns:a16="http://schemas.microsoft.com/office/drawing/2014/main" id="{0306DC4C-AD2D-4231-9A31-1D86A79FD378}"/>
              </a:ext>
            </a:extLst>
          </p:cNvPr>
          <p:cNvSpPr txBox="1"/>
          <p:nvPr/>
        </p:nvSpPr>
        <p:spPr>
          <a:xfrm>
            <a:off x="7417855" y="391666"/>
            <a:ext cx="3779313" cy="707886"/>
          </a:xfrm>
          <a:prstGeom prst="rect">
            <a:avLst/>
          </a:prstGeom>
          <a:noFill/>
        </p:spPr>
        <p:txBody>
          <a:bodyPr wrap="square" rtlCol="0">
            <a:spAutoFit/>
          </a:bodyPr>
          <a:lstStyle/>
          <a:p>
            <a:r>
              <a:rPr lang="fr-FR" sz="4000" dirty="0">
                <a:latin typeface="Imprint MT Shadow" panose="04020605060303030202" pitchFamily="82" charset="0"/>
                <a:ea typeface="Calibri" panose="020F0502020204030204" pitchFamily="34" charset="0"/>
                <a:cs typeface="Times New Roman" panose="02020603050405020304" pitchFamily="18" charset="0"/>
              </a:rPr>
              <a:t>D</a:t>
            </a:r>
            <a:r>
              <a:rPr lang="fr-FR" sz="4000" dirty="0">
                <a:effectLst/>
                <a:latin typeface="Imprint MT Shadow" panose="04020605060303030202" pitchFamily="82" charset="0"/>
                <a:ea typeface="Calibri" panose="020F0502020204030204" pitchFamily="34" charset="0"/>
                <a:cs typeface="Times New Roman" panose="02020603050405020304" pitchFamily="18" charset="0"/>
              </a:rPr>
              <a:t>éveloppement</a:t>
            </a:r>
            <a:endParaRPr lang="fr-FR" sz="1200" dirty="0">
              <a:latin typeface="Imprint MT Shadow" panose="04020605060303030202" pitchFamily="82" charset="0"/>
            </a:endParaRPr>
          </a:p>
        </p:txBody>
      </p:sp>
      <p:sp>
        <p:nvSpPr>
          <p:cNvPr id="3" name="Ellipse 2">
            <a:extLst>
              <a:ext uri="{FF2B5EF4-FFF2-40B4-BE49-F238E27FC236}">
                <a16:creationId xmlns:a16="http://schemas.microsoft.com/office/drawing/2014/main" id="{FD77FA29-1E00-41DD-89FA-E8578249A66F}"/>
              </a:ext>
            </a:extLst>
          </p:cNvPr>
          <p:cNvSpPr/>
          <p:nvPr/>
        </p:nvSpPr>
        <p:spPr>
          <a:xfrm>
            <a:off x="343212" y="376414"/>
            <a:ext cx="3353124" cy="3353124"/>
          </a:xfrm>
          <a:prstGeom prst="ellipse">
            <a:avLst/>
          </a:prstGeom>
          <a:blipFill>
            <a:blip r:embed="rId3">
              <a:extLst>
                <a:ext uri="{BEBA8EAE-BF5A-486C-A8C5-ECC9F3942E4B}">
                  <a14:imgProps xmlns:a14="http://schemas.microsoft.com/office/drawing/2010/main">
                    <a14:imgLayer r:embed="rId4">
                      <a14:imgEffect>
                        <a14:sharpenSoften amount="33000"/>
                      </a14:imgEffect>
                      <a14:imgEffect>
                        <a14:saturation sat="176000"/>
                      </a14:imgEffect>
                      <a14:imgEffect>
                        <a14:brightnessContrast bright="5000" contrast="11000"/>
                      </a14:imgEffect>
                    </a14:imgLayer>
                  </a14:imgProps>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60B0AA93-371B-4EDF-B03A-E546D3A3A4A7}"/>
              </a:ext>
            </a:extLst>
          </p:cNvPr>
          <p:cNvSpPr/>
          <p:nvPr/>
        </p:nvSpPr>
        <p:spPr>
          <a:xfrm>
            <a:off x="87086" y="87086"/>
            <a:ext cx="12006943" cy="6683828"/>
          </a:xfrm>
          <a:prstGeom prst="rect">
            <a:avLst/>
          </a:prstGeom>
          <a:noFill/>
          <a:ln w="190500">
            <a:solidFill>
              <a:srgbClr val="0070C0">
                <a:alpha val="9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52B58FB6-F608-429E-B8EA-6F2FBE4DF5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07838" y="295227"/>
            <a:ext cx="740950" cy="707885"/>
          </a:xfrm>
          <a:prstGeom prst="rect">
            <a:avLst/>
          </a:prstGeom>
        </p:spPr>
      </p:pic>
      <p:sp>
        <p:nvSpPr>
          <p:cNvPr id="2" name="Rectangle : avec coin arrondi 1">
            <a:extLst>
              <a:ext uri="{FF2B5EF4-FFF2-40B4-BE49-F238E27FC236}">
                <a16:creationId xmlns:a16="http://schemas.microsoft.com/office/drawing/2014/main" id="{C75F3BA1-DD9F-4C91-8A77-41901BBD70EA}"/>
              </a:ext>
            </a:extLst>
          </p:cNvPr>
          <p:cNvSpPr/>
          <p:nvPr/>
        </p:nvSpPr>
        <p:spPr>
          <a:xfrm>
            <a:off x="7551106" y="4161928"/>
            <a:ext cx="4297681" cy="2304405"/>
          </a:xfrm>
          <a:prstGeom prst="round1Rect">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Ellipse 29">
            <a:extLst>
              <a:ext uri="{FF2B5EF4-FFF2-40B4-BE49-F238E27FC236}">
                <a16:creationId xmlns:a16="http://schemas.microsoft.com/office/drawing/2014/main" id="{FB579C44-B108-439B-A1FA-3E777B35B659}"/>
              </a:ext>
            </a:extLst>
          </p:cNvPr>
          <p:cNvSpPr/>
          <p:nvPr/>
        </p:nvSpPr>
        <p:spPr>
          <a:xfrm>
            <a:off x="-1373506" y="-4028315"/>
            <a:ext cx="14928125" cy="14928125"/>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a16="http://schemas.microsoft.com/office/drawing/2014/main" id="{C1097073-5A29-4268-B186-BEF99D841A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69949" y="-2703147"/>
            <a:ext cx="2252101" cy="2252101"/>
          </a:xfrm>
          <a:prstGeom prst="rect">
            <a:avLst/>
          </a:prstGeom>
        </p:spPr>
      </p:pic>
    </p:spTree>
    <p:extLst>
      <p:ext uri="{BB962C8B-B14F-4D97-AF65-F5344CB8AC3E}">
        <p14:creationId xmlns:p14="http://schemas.microsoft.com/office/powerpoint/2010/main" val="19497073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 coins arrondis 8">
            <a:extLst>
              <a:ext uri="{FF2B5EF4-FFF2-40B4-BE49-F238E27FC236}">
                <a16:creationId xmlns:a16="http://schemas.microsoft.com/office/drawing/2014/main" id="{EB370313-DD4B-4138-B355-D4F12DD20B21}"/>
              </a:ext>
            </a:extLst>
          </p:cNvPr>
          <p:cNvSpPr/>
          <p:nvPr/>
        </p:nvSpPr>
        <p:spPr>
          <a:xfrm>
            <a:off x="16635191" y="394265"/>
            <a:ext cx="4297680" cy="109850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p>
            <a:r>
              <a:rPr lang="fr-BE" sz="2000" dirty="0">
                <a:effectLst/>
                <a:latin typeface="Calibri" panose="020F0502020204030204" pitchFamily="34" charset="0"/>
                <a:ea typeface="Calibri" panose="020F0502020204030204" pitchFamily="34" charset="0"/>
                <a:cs typeface="Times New Roman" panose="02020603050405020304" pitchFamily="18" charset="0"/>
              </a:rPr>
              <a:t>XVIe et XVIIe siècles, </a:t>
            </a:r>
          </a:p>
          <a:p>
            <a:r>
              <a:rPr lang="fr-BE" sz="2000" dirty="0">
                <a:effectLst/>
                <a:latin typeface="Calibri" panose="020F0502020204030204" pitchFamily="34" charset="0"/>
                <a:ea typeface="Calibri" panose="020F0502020204030204" pitchFamily="34" charset="0"/>
                <a:cs typeface="Times New Roman" panose="02020603050405020304" pitchFamily="18" charset="0"/>
              </a:rPr>
              <a:t>Luther critique les abus </a:t>
            </a:r>
          </a:p>
          <a:p>
            <a:r>
              <a:rPr lang="fr-BE" sz="2000" dirty="0">
                <a:effectLst/>
                <a:latin typeface="Calibri" panose="020F0502020204030204" pitchFamily="34" charset="0"/>
                <a:ea typeface="Calibri" panose="020F0502020204030204" pitchFamily="34" charset="0"/>
                <a:cs typeface="Times New Roman" panose="02020603050405020304" pitchFamily="18" charset="0"/>
              </a:rPr>
              <a:t>avec Jean Calvin</a:t>
            </a:r>
            <a:endParaRPr lang="fr-FR" sz="2400" dirty="0"/>
          </a:p>
          <a:p>
            <a:pPr algn="ctr"/>
            <a:endParaRPr lang="fr-FR" dirty="0"/>
          </a:p>
        </p:txBody>
      </p:sp>
      <p:sp>
        <p:nvSpPr>
          <p:cNvPr id="44" name="Rectangle 43">
            <a:extLst>
              <a:ext uri="{FF2B5EF4-FFF2-40B4-BE49-F238E27FC236}">
                <a16:creationId xmlns:a16="http://schemas.microsoft.com/office/drawing/2014/main" id="{3503572A-951D-44DF-B220-052BB98B1C9B}"/>
              </a:ext>
            </a:extLst>
          </p:cNvPr>
          <p:cNvSpPr/>
          <p:nvPr/>
        </p:nvSpPr>
        <p:spPr>
          <a:xfrm>
            <a:off x="87086" y="87086"/>
            <a:ext cx="12006943" cy="6683828"/>
          </a:xfrm>
          <a:prstGeom prst="rect">
            <a:avLst/>
          </a:prstGeom>
          <a:noFill/>
          <a:ln w="190500">
            <a:solidFill>
              <a:srgbClr val="0070C0">
                <a:alpha val="9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llipse 1">
            <a:extLst>
              <a:ext uri="{FF2B5EF4-FFF2-40B4-BE49-F238E27FC236}">
                <a16:creationId xmlns:a16="http://schemas.microsoft.com/office/drawing/2014/main" id="{AB52C4D8-2674-4831-B273-0BBDC48D9E62}"/>
              </a:ext>
            </a:extLst>
          </p:cNvPr>
          <p:cNvSpPr/>
          <p:nvPr/>
        </p:nvSpPr>
        <p:spPr>
          <a:xfrm>
            <a:off x="3100795" y="439238"/>
            <a:ext cx="5979523" cy="5979523"/>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55E00325-9795-454F-81E1-DC4CDFBB5AEB}"/>
              </a:ext>
            </a:extLst>
          </p:cNvPr>
          <p:cNvSpPr txBox="1"/>
          <p:nvPr/>
        </p:nvSpPr>
        <p:spPr>
          <a:xfrm>
            <a:off x="3632891" y="3769448"/>
            <a:ext cx="5599827" cy="1815882"/>
          </a:xfrm>
          <a:prstGeom prst="rect">
            <a:avLst/>
          </a:prstGeom>
          <a:noFill/>
        </p:spPr>
        <p:txBody>
          <a:bodyPr wrap="square" rtlCol="0">
            <a:spAutoFit/>
          </a:bodyPr>
          <a:lstStyle/>
          <a:p>
            <a:r>
              <a:rPr lang="fr-FR" sz="8000" dirty="0">
                <a:latin typeface="Imprint MT Shadow" panose="04020605060303030202" pitchFamily="82" charset="0"/>
              </a:rPr>
              <a:t>La réforme</a:t>
            </a:r>
          </a:p>
          <a:p>
            <a:endParaRPr lang="fr-FR" sz="3200" dirty="0">
              <a:latin typeface="Imprint MT Shadow" panose="04020605060303030202" pitchFamily="82" charset="0"/>
            </a:endParaRPr>
          </a:p>
        </p:txBody>
      </p:sp>
      <p:pic>
        <p:nvPicPr>
          <p:cNvPr id="5" name="Image 4">
            <a:extLst>
              <a:ext uri="{FF2B5EF4-FFF2-40B4-BE49-F238E27FC236}">
                <a16:creationId xmlns:a16="http://schemas.microsoft.com/office/drawing/2014/main" id="{E156192D-2770-4B04-B127-2F3033D344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7932" y="982927"/>
            <a:ext cx="2805248" cy="2805248"/>
          </a:xfrm>
          <a:prstGeom prst="rect">
            <a:avLst/>
          </a:prstGeom>
        </p:spPr>
      </p:pic>
      <p:sp>
        <p:nvSpPr>
          <p:cNvPr id="11" name="Ellipse 10">
            <a:extLst>
              <a:ext uri="{FF2B5EF4-FFF2-40B4-BE49-F238E27FC236}">
                <a16:creationId xmlns:a16="http://schemas.microsoft.com/office/drawing/2014/main" id="{5DAB1A0F-DCDB-46EA-9D24-D04DCDE3B8C2}"/>
              </a:ext>
            </a:extLst>
          </p:cNvPr>
          <p:cNvSpPr/>
          <p:nvPr/>
        </p:nvSpPr>
        <p:spPr>
          <a:xfrm>
            <a:off x="12594332" y="277185"/>
            <a:ext cx="3540556" cy="3450598"/>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920587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 coins arrondis 22">
            <a:extLst>
              <a:ext uri="{FF2B5EF4-FFF2-40B4-BE49-F238E27FC236}">
                <a16:creationId xmlns:a16="http://schemas.microsoft.com/office/drawing/2014/main" id="{09EB8C83-4A49-4643-9275-C722D8231BD5}"/>
              </a:ext>
            </a:extLst>
          </p:cNvPr>
          <p:cNvSpPr/>
          <p:nvPr/>
        </p:nvSpPr>
        <p:spPr>
          <a:xfrm>
            <a:off x="12631441" y="1745357"/>
            <a:ext cx="3711280" cy="85801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dirty="0"/>
          </a:p>
          <a:p>
            <a:r>
              <a:rPr lang="fr-FR" sz="2000" dirty="0"/>
              <a:t>Lectures plus </a:t>
            </a:r>
          </a:p>
          <a:p>
            <a:r>
              <a:rPr lang="fr-FR" sz="2000" dirty="0"/>
              <a:t>strictes des écritures</a:t>
            </a:r>
          </a:p>
          <a:p>
            <a:pPr algn="ctr"/>
            <a:endParaRPr lang="fr-FR" dirty="0"/>
          </a:p>
        </p:txBody>
      </p:sp>
      <p:sp>
        <p:nvSpPr>
          <p:cNvPr id="16" name="Rectangle : coins arrondis 15">
            <a:extLst>
              <a:ext uri="{FF2B5EF4-FFF2-40B4-BE49-F238E27FC236}">
                <a16:creationId xmlns:a16="http://schemas.microsoft.com/office/drawing/2014/main" id="{A4D7A6F1-DF5A-4DA7-A4F7-98840254D91B}"/>
              </a:ext>
            </a:extLst>
          </p:cNvPr>
          <p:cNvSpPr/>
          <p:nvPr/>
        </p:nvSpPr>
        <p:spPr>
          <a:xfrm>
            <a:off x="5852891" y="394265"/>
            <a:ext cx="4297680" cy="109850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p>
            <a:r>
              <a:rPr lang="fr-BE" sz="2000" dirty="0">
                <a:effectLst/>
                <a:latin typeface="Calibri" panose="020F0502020204030204" pitchFamily="34" charset="0"/>
                <a:ea typeface="Calibri" panose="020F0502020204030204" pitchFamily="34" charset="0"/>
                <a:cs typeface="Times New Roman" panose="02020603050405020304" pitchFamily="18" charset="0"/>
              </a:rPr>
              <a:t>XVIe et XVIIe siècles, </a:t>
            </a:r>
          </a:p>
          <a:p>
            <a:r>
              <a:rPr lang="fr-BE" sz="2000" dirty="0">
                <a:effectLst/>
                <a:latin typeface="Calibri" panose="020F0502020204030204" pitchFamily="34" charset="0"/>
                <a:ea typeface="Calibri" panose="020F0502020204030204" pitchFamily="34" charset="0"/>
                <a:cs typeface="Times New Roman" panose="02020603050405020304" pitchFamily="18" charset="0"/>
              </a:rPr>
              <a:t>Luther critique les abus </a:t>
            </a:r>
          </a:p>
          <a:p>
            <a:r>
              <a:rPr lang="fr-BE" sz="2000" dirty="0">
                <a:effectLst/>
                <a:latin typeface="Calibri" panose="020F0502020204030204" pitchFamily="34" charset="0"/>
                <a:ea typeface="Calibri" panose="020F0502020204030204" pitchFamily="34" charset="0"/>
                <a:cs typeface="Times New Roman" panose="02020603050405020304" pitchFamily="18" charset="0"/>
              </a:rPr>
              <a:t>avec Jean Calvin</a:t>
            </a:r>
            <a:endParaRPr lang="fr-FR" sz="2400" dirty="0"/>
          </a:p>
          <a:p>
            <a:pPr algn="ctr"/>
            <a:endParaRPr lang="fr-FR" dirty="0"/>
          </a:p>
        </p:txBody>
      </p:sp>
      <p:sp>
        <p:nvSpPr>
          <p:cNvPr id="44" name="ZoneTexte 43">
            <a:extLst>
              <a:ext uri="{FF2B5EF4-FFF2-40B4-BE49-F238E27FC236}">
                <a16:creationId xmlns:a16="http://schemas.microsoft.com/office/drawing/2014/main" id="{53594BF2-F4CD-447E-8520-E3C2BC9EB6E8}"/>
              </a:ext>
            </a:extLst>
          </p:cNvPr>
          <p:cNvSpPr txBox="1"/>
          <p:nvPr/>
        </p:nvSpPr>
        <p:spPr>
          <a:xfrm>
            <a:off x="910025" y="322658"/>
            <a:ext cx="3648417" cy="923330"/>
          </a:xfrm>
          <a:prstGeom prst="rect">
            <a:avLst/>
          </a:prstGeom>
          <a:noFill/>
        </p:spPr>
        <p:txBody>
          <a:bodyPr wrap="square" rtlCol="0">
            <a:spAutoFit/>
          </a:bodyPr>
          <a:lstStyle/>
          <a:p>
            <a:r>
              <a:rPr lang="fr-FR" sz="5400" dirty="0">
                <a:latin typeface="Imprint MT Shadow" panose="04020605060303030202" pitchFamily="82" charset="0"/>
              </a:rPr>
              <a:t>La réforme</a:t>
            </a:r>
            <a:endParaRPr lang="fr-FR" dirty="0">
              <a:latin typeface="Imprint MT Shadow" panose="04020605060303030202" pitchFamily="82" charset="0"/>
            </a:endParaRPr>
          </a:p>
        </p:txBody>
      </p:sp>
      <p:sp>
        <p:nvSpPr>
          <p:cNvPr id="12" name="Rectangle 11">
            <a:extLst>
              <a:ext uri="{FF2B5EF4-FFF2-40B4-BE49-F238E27FC236}">
                <a16:creationId xmlns:a16="http://schemas.microsoft.com/office/drawing/2014/main" id="{5152B2E8-A4C2-49C6-8388-B0A9D3FB6FC5}"/>
              </a:ext>
            </a:extLst>
          </p:cNvPr>
          <p:cNvSpPr/>
          <p:nvPr/>
        </p:nvSpPr>
        <p:spPr>
          <a:xfrm>
            <a:off x="87086" y="87086"/>
            <a:ext cx="12006943" cy="6683828"/>
          </a:xfrm>
          <a:prstGeom prst="rect">
            <a:avLst/>
          </a:prstGeom>
          <a:noFill/>
          <a:ln w="190500">
            <a:solidFill>
              <a:srgbClr val="0070C0">
                <a:alpha val="9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a16="http://schemas.microsoft.com/office/drawing/2014/main" id="{03CEE850-B092-4940-8794-77AA9F1F01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355" y="504592"/>
            <a:ext cx="561670" cy="559462"/>
          </a:xfrm>
          <a:prstGeom prst="rect">
            <a:avLst/>
          </a:prstGeom>
        </p:spPr>
      </p:pic>
      <p:sp>
        <p:nvSpPr>
          <p:cNvPr id="4" name="Ellipse 3">
            <a:extLst>
              <a:ext uri="{FF2B5EF4-FFF2-40B4-BE49-F238E27FC236}">
                <a16:creationId xmlns:a16="http://schemas.microsoft.com/office/drawing/2014/main" id="{BEE57DBB-643C-4DFE-89A9-8FE15486D2B4}"/>
              </a:ext>
            </a:extLst>
          </p:cNvPr>
          <p:cNvSpPr/>
          <p:nvPr/>
        </p:nvSpPr>
        <p:spPr>
          <a:xfrm>
            <a:off x="8399708" y="277185"/>
            <a:ext cx="3540556" cy="3450598"/>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AAF48BBD-AF15-4CA1-B41D-8AFBFE85727E}"/>
              </a:ext>
            </a:extLst>
          </p:cNvPr>
          <p:cNvSpPr/>
          <p:nvPr/>
        </p:nvSpPr>
        <p:spPr>
          <a:xfrm>
            <a:off x="-1373506" y="-4028315"/>
            <a:ext cx="14928125" cy="14928125"/>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602120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 coins arrondis 21">
            <a:extLst>
              <a:ext uri="{FF2B5EF4-FFF2-40B4-BE49-F238E27FC236}">
                <a16:creationId xmlns:a16="http://schemas.microsoft.com/office/drawing/2014/main" id="{DD01D86B-1F9E-4C4D-BB92-6C7211565F51}"/>
              </a:ext>
            </a:extLst>
          </p:cNvPr>
          <p:cNvSpPr/>
          <p:nvPr/>
        </p:nvSpPr>
        <p:spPr>
          <a:xfrm>
            <a:off x="12492006" y="2869770"/>
            <a:ext cx="4297680" cy="85801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dirty="0"/>
          </a:p>
          <a:p>
            <a:r>
              <a:rPr lang="fr-FR" sz="2000" dirty="0"/>
              <a:t>Cette critiques a</a:t>
            </a:r>
          </a:p>
          <a:p>
            <a:r>
              <a:rPr lang="fr-FR" sz="2000" dirty="0"/>
              <a:t>pousser les gens a </a:t>
            </a:r>
          </a:p>
          <a:p>
            <a:r>
              <a:rPr lang="fr-FR" sz="2000" dirty="0"/>
              <a:t>rejeter cette pratique</a:t>
            </a:r>
          </a:p>
          <a:p>
            <a:pPr algn="ctr"/>
            <a:endParaRPr lang="fr-FR" dirty="0"/>
          </a:p>
        </p:txBody>
      </p:sp>
      <p:sp>
        <p:nvSpPr>
          <p:cNvPr id="23" name="Rectangle : coins arrondis 22">
            <a:extLst>
              <a:ext uri="{FF2B5EF4-FFF2-40B4-BE49-F238E27FC236}">
                <a16:creationId xmlns:a16="http://schemas.microsoft.com/office/drawing/2014/main" id="{09EB8C83-4A49-4643-9275-C722D8231BD5}"/>
              </a:ext>
            </a:extLst>
          </p:cNvPr>
          <p:cNvSpPr/>
          <p:nvPr/>
        </p:nvSpPr>
        <p:spPr>
          <a:xfrm>
            <a:off x="6146091" y="1745357"/>
            <a:ext cx="3711280" cy="85801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dirty="0"/>
          </a:p>
          <a:p>
            <a:r>
              <a:rPr lang="fr-FR" sz="2000" dirty="0"/>
              <a:t>Lectures plus </a:t>
            </a:r>
          </a:p>
          <a:p>
            <a:r>
              <a:rPr lang="fr-FR" sz="2000" dirty="0"/>
              <a:t>strictes des écritures</a:t>
            </a:r>
          </a:p>
          <a:p>
            <a:pPr algn="ctr"/>
            <a:endParaRPr lang="fr-FR" dirty="0"/>
          </a:p>
        </p:txBody>
      </p:sp>
      <p:sp>
        <p:nvSpPr>
          <p:cNvPr id="16" name="Rectangle : coins arrondis 15">
            <a:extLst>
              <a:ext uri="{FF2B5EF4-FFF2-40B4-BE49-F238E27FC236}">
                <a16:creationId xmlns:a16="http://schemas.microsoft.com/office/drawing/2014/main" id="{A4D7A6F1-DF5A-4DA7-A4F7-98840254D91B}"/>
              </a:ext>
            </a:extLst>
          </p:cNvPr>
          <p:cNvSpPr/>
          <p:nvPr/>
        </p:nvSpPr>
        <p:spPr>
          <a:xfrm>
            <a:off x="5852891" y="394265"/>
            <a:ext cx="4297680" cy="109850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p>
            <a:r>
              <a:rPr lang="fr-BE" sz="2000" dirty="0">
                <a:effectLst/>
                <a:latin typeface="Calibri" panose="020F0502020204030204" pitchFamily="34" charset="0"/>
                <a:ea typeface="Calibri" panose="020F0502020204030204" pitchFamily="34" charset="0"/>
                <a:cs typeface="Times New Roman" panose="02020603050405020304" pitchFamily="18" charset="0"/>
              </a:rPr>
              <a:t>XVIe et XVIIe siècles, </a:t>
            </a:r>
          </a:p>
          <a:p>
            <a:r>
              <a:rPr lang="fr-BE" sz="2000" dirty="0">
                <a:effectLst/>
                <a:latin typeface="Calibri" panose="020F0502020204030204" pitchFamily="34" charset="0"/>
                <a:ea typeface="Calibri" panose="020F0502020204030204" pitchFamily="34" charset="0"/>
                <a:cs typeface="Times New Roman" panose="02020603050405020304" pitchFamily="18" charset="0"/>
              </a:rPr>
              <a:t>Luther critique les abus </a:t>
            </a:r>
          </a:p>
          <a:p>
            <a:r>
              <a:rPr lang="fr-BE" sz="2000" dirty="0">
                <a:effectLst/>
                <a:latin typeface="Calibri" panose="020F0502020204030204" pitchFamily="34" charset="0"/>
                <a:ea typeface="Calibri" panose="020F0502020204030204" pitchFamily="34" charset="0"/>
                <a:cs typeface="Times New Roman" panose="02020603050405020304" pitchFamily="18" charset="0"/>
              </a:rPr>
              <a:t>avec Jean Calvin</a:t>
            </a:r>
            <a:endParaRPr lang="fr-FR" sz="2400" dirty="0"/>
          </a:p>
          <a:p>
            <a:pPr algn="ctr"/>
            <a:endParaRPr lang="fr-FR" dirty="0"/>
          </a:p>
        </p:txBody>
      </p:sp>
      <p:sp>
        <p:nvSpPr>
          <p:cNvPr id="44" name="ZoneTexte 43">
            <a:extLst>
              <a:ext uri="{FF2B5EF4-FFF2-40B4-BE49-F238E27FC236}">
                <a16:creationId xmlns:a16="http://schemas.microsoft.com/office/drawing/2014/main" id="{53594BF2-F4CD-447E-8520-E3C2BC9EB6E8}"/>
              </a:ext>
            </a:extLst>
          </p:cNvPr>
          <p:cNvSpPr txBox="1"/>
          <p:nvPr/>
        </p:nvSpPr>
        <p:spPr>
          <a:xfrm>
            <a:off x="910025" y="322658"/>
            <a:ext cx="3648417" cy="923330"/>
          </a:xfrm>
          <a:prstGeom prst="rect">
            <a:avLst/>
          </a:prstGeom>
          <a:noFill/>
        </p:spPr>
        <p:txBody>
          <a:bodyPr wrap="square" rtlCol="0">
            <a:spAutoFit/>
          </a:bodyPr>
          <a:lstStyle/>
          <a:p>
            <a:r>
              <a:rPr lang="fr-FR" sz="5400" dirty="0">
                <a:latin typeface="Imprint MT Shadow" panose="04020605060303030202" pitchFamily="82" charset="0"/>
              </a:rPr>
              <a:t>La réforme</a:t>
            </a:r>
            <a:endParaRPr lang="fr-FR" dirty="0">
              <a:latin typeface="Imprint MT Shadow" panose="04020605060303030202" pitchFamily="82" charset="0"/>
            </a:endParaRPr>
          </a:p>
        </p:txBody>
      </p:sp>
      <p:pic>
        <p:nvPicPr>
          <p:cNvPr id="14" name="Image 13">
            <a:extLst>
              <a:ext uri="{FF2B5EF4-FFF2-40B4-BE49-F238E27FC236}">
                <a16:creationId xmlns:a16="http://schemas.microsoft.com/office/drawing/2014/main" id="{03CEE850-B092-4940-8794-77AA9F1F01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355" y="504592"/>
            <a:ext cx="561670" cy="559462"/>
          </a:xfrm>
          <a:prstGeom prst="rect">
            <a:avLst/>
          </a:prstGeom>
        </p:spPr>
      </p:pic>
      <p:sp>
        <p:nvSpPr>
          <p:cNvPr id="4" name="Ellipse 3">
            <a:extLst>
              <a:ext uri="{FF2B5EF4-FFF2-40B4-BE49-F238E27FC236}">
                <a16:creationId xmlns:a16="http://schemas.microsoft.com/office/drawing/2014/main" id="{BEE57DBB-643C-4DFE-89A9-8FE15486D2B4}"/>
              </a:ext>
            </a:extLst>
          </p:cNvPr>
          <p:cNvSpPr/>
          <p:nvPr/>
        </p:nvSpPr>
        <p:spPr>
          <a:xfrm>
            <a:off x="8399708" y="277185"/>
            <a:ext cx="3540556" cy="3450598"/>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AAF48BBD-AF15-4CA1-B41D-8AFBFE85727E}"/>
              </a:ext>
            </a:extLst>
          </p:cNvPr>
          <p:cNvSpPr/>
          <p:nvPr/>
        </p:nvSpPr>
        <p:spPr>
          <a:xfrm>
            <a:off x="-1373506" y="-4028315"/>
            <a:ext cx="14928125" cy="14928125"/>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C3838224-0804-44C3-818A-05413F13BD82}"/>
              </a:ext>
            </a:extLst>
          </p:cNvPr>
          <p:cNvSpPr/>
          <p:nvPr/>
        </p:nvSpPr>
        <p:spPr>
          <a:xfrm>
            <a:off x="87086" y="87086"/>
            <a:ext cx="12006943" cy="6683828"/>
          </a:xfrm>
          <a:prstGeom prst="rect">
            <a:avLst/>
          </a:prstGeom>
          <a:noFill/>
          <a:ln w="190500">
            <a:solidFill>
              <a:srgbClr val="0070C0">
                <a:alpha val="9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040349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 coins arrondis 20">
            <a:extLst>
              <a:ext uri="{FF2B5EF4-FFF2-40B4-BE49-F238E27FC236}">
                <a16:creationId xmlns:a16="http://schemas.microsoft.com/office/drawing/2014/main" id="{3C5EB423-D6AF-4C42-8336-D323F866C888}"/>
              </a:ext>
            </a:extLst>
          </p:cNvPr>
          <p:cNvSpPr/>
          <p:nvPr/>
        </p:nvSpPr>
        <p:spPr>
          <a:xfrm>
            <a:off x="348355" y="15264928"/>
            <a:ext cx="3711280" cy="574135"/>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dirty="0"/>
          </a:p>
          <a:p>
            <a:pPr algn="ctr"/>
            <a:r>
              <a:rPr lang="fr-FR" sz="2000" dirty="0"/>
              <a:t>Eglise les limites et surveille</a:t>
            </a:r>
          </a:p>
          <a:p>
            <a:pPr algn="ctr"/>
            <a:endParaRPr lang="fr-FR" dirty="0"/>
          </a:p>
        </p:txBody>
      </p:sp>
      <p:sp>
        <p:nvSpPr>
          <p:cNvPr id="22" name="Rectangle : coins arrondis 21">
            <a:extLst>
              <a:ext uri="{FF2B5EF4-FFF2-40B4-BE49-F238E27FC236}">
                <a16:creationId xmlns:a16="http://schemas.microsoft.com/office/drawing/2014/main" id="{DD01D86B-1F9E-4C4D-BB92-6C7211565F51}"/>
              </a:ext>
            </a:extLst>
          </p:cNvPr>
          <p:cNvSpPr/>
          <p:nvPr/>
        </p:nvSpPr>
        <p:spPr>
          <a:xfrm>
            <a:off x="6264472" y="2869770"/>
            <a:ext cx="4297680" cy="85801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dirty="0"/>
          </a:p>
          <a:p>
            <a:r>
              <a:rPr lang="fr-FR" sz="2000" dirty="0"/>
              <a:t>Cette critiques a</a:t>
            </a:r>
          </a:p>
          <a:p>
            <a:r>
              <a:rPr lang="fr-FR" sz="2000" dirty="0"/>
              <a:t>pousser les gens a </a:t>
            </a:r>
          </a:p>
          <a:p>
            <a:r>
              <a:rPr lang="fr-FR" sz="2000" dirty="0"/>
              <a:t>rejeter cette pratique</a:t>
            </a:r>
          </a:p>
          <a:p>
            <a:pPr algn="ctr"/>
            <a:endParaRPr lang="fr-FR" dirty="0"/>
          </a:p>
        </p:txBody>
      </p:sp>
      <p:sp>
        <p:nvSpPr>
          <p:cNvPr id="23" name="Rectangle : coins arrondis 22">
            <a:extLst>
              <a:ext uri="{FF2B5EF4-FFF2-40B4-BE49-F238E27FC236}">
                <a16:creationId xmlns:a16="http://schemas.microsoft.com/office/drawing/2014/main" id="{09EB8C83-4A49-4643-9275-C722D8231BD5}"/>
              </a:ext>
            </a:extLst>
          </p:cNvPr>
          <p:cNvSpPr/>
          <p:nvPr/>
        </p:nvSpPr>
        <p:spPr>
          <a:xfrm>
            <a:off x="6146091" y="1745357"/>
            <a:ext cx="3711280" cy="85801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dirty="0"/>
          </a:p>
          <a:p>
            <a:r>
              <a:rPr lang="fr-FR" sz="2000" dirty="0"/>
              <a:t>Lectures plus </a:t>
            </a:r>
          </a:p>
          <a:p>
            <a:r>
              <a:rPr lang="fr-FR" sz="2000" dirty="0"/>
              <a:t>strictes des écritures</a:t>
            </a:r>
          </a:p>
          <a:p>
            <a:pPr algn="ctr"/>
            <a:endParaRPr lang="fr-FR" dirty="0"/>
          </a:p>
        </p:txBody>
      </p:sp>
      <p:sp>
        <p:nvSpPr>
          <p:cNvPr id="16" name="Rectangle : coins arrondis 15">
            <a:extLst>
              <a:ext uri="{FF2B5EF4-FFF2-40B4-BE49-F238E27FC236}">
                <a16:creationId xmlns:a16="http://schemas.microsoft.com/office/drawing/2014/main" id="{A4D7A6F1-DF5A-4DA7-A4F7-98840254D91B}"/>
              </a:ext>
            </a:extLst>
          </p:cNvPr>
          <p:cNvSpPr/>
          <p:nvPr/>
        </p:nvSpPr>
        <p:spPr>
          <a:xfrm>
            <a:off x="5852891" y="394265"/>
            <a:ext cx="4297680" cy="109850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p>
            <a:r>
              <a:rPr lang="fr-BE" sz="2000" dirty="0">
                <a:effectLst/>
                <a:latin typeface="Calibri" panose="020F0502020204030204" pitchFamily="34" charset="0"/>
                <a:ea typeface="Calibri" panose="020F0502020204030204" pitchFamily="34" charset="0"/>
                <a:cs typeface="Times New Roman" panose="02020603050405020304" pitchFamily="18" charset="0"/>
              </a:rPr>
              <a:t>XVIe et XVIIe siècles, </a:t>
            </a:r>
          </a:p>
          <a:p>
            <a:r>
              <a:rPr lang="fr-BE" sz="2000" dirty="0">
                <a:effectLst/>
                <a:latin typeface="Calibri" panose="020F0502020204030204" pitchFamily="34" charset="0"/>
                <a:ea typeface="Calibri" panose="020F0502020204030204" pitchFamily="34" charset="0"/>
                <a:cs typeface="Times New Roman" panose="02020603050405020304" pitchFamily="18" charset="0"/>
              </a:rPr>
              <a:t>Luther critique les abus </a:t>
            </a:r>
          </a:p>
          <a:p>
            <a:r>
              <a:rPr lang="fr-BE" sz="2000" dirty="0">
                <a:effectLst/>
                <a:latin typeface="Calibri" panose="020F0502020204030204" pitchFamily="34" charset="0"/>
                <a:ea typeface="Calibri" panose="020F0502020204030204" pitchFamily="34" charset="0"/>
                <a:cs typeface="Times New Roman" panose="02020603050405020304" pitchFamily="18" charset="0"/>
              </a:rPr>
              <a:t>avec Jean Calvin</a:t>
            </a:r>
            <a:endParaRPr lang="fr-FR" sz="2400" dirty="0"/>
          </a:p>
          <a:p>
            <a:pPr algn="ctr"/>
            <a:endParaRPr lang="fr-FR" dirty="0"/>
          </a:p>
        </p:txBody>
      </p:sp>
      <p:sp>
        <p:nvSpPr>
          <p:cNvPr id="44" name="ZoneTexte 43">
            <a:extLst>
              <a:ext uri="{FF2B5EF4-FFF2-40B4-BE49-F238E27FC236}">
                <a16:creationId xmlns:a16="http://schemas.microsoft.com/office/drawing/2014/main" id="{53594BF2-F4CD-447E-8520-E3C2BC9EB6E8}"/>
              </a:ext>
            </a:extLst>
          </p:cNvPr>
          <p:cNvSpPr txBox="1"/>
          <p:nvPr/>
        </p:nvSpPr>
        <p:spPr>
          <a:xfrm>
            <a:off x="910025" y="322658"/>
            <a:ext cx="3648417" cy="923330"/>
          </a:xfrm>
          <a:prstGeom prst="rect">
            <a:avLst/>
          </a:prstGeom>
          <a:noFill/>
        </p:spPr>
        <p:txBody>
          <a:bodyPr wrap="square" rtlCol="0">
            <a:spAutoFit/>
          </a:bodyPr>
          <a:lstStyle/>
          <a:p>
            <a:r>
              <a:rPr lang="fr-FR" sz="5400" dirty="0">
                <a:latin typeface="Imprint MT Shadow" panose="04020605060303030202" pitchFamily="82" charset="0"/>
              </a:rPr>
              <a:t>La réforme</a:t>
            </a:r>
            <a:endParaRPr lang="fr-FR" dirty="0">
              <a:latin typeface="Imprint MT Shadow" panose="04020605060303030202" pitchFamily="82" charset="0"/>
            </a:endParaRPr>
          </a:p>
        </p:txBody>
      </p:sp>
      <p:pic>
        <p:nvPicPr>
          <p:cNvPr id="14" name="Image 13">
            <a:extLst>
              <a:ext uri="{FF2B5EF4-FFF2-40B4-BE49-F238E27FC236}">
                <a16:creationId xmlns:a16="http://schemas.microsoft.com/office/drawing/2014/main" id="{03CEE850-B092-4940-8794-77AA9F1F01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355" y="504592"/>
            <a:ext cx="561670" cy="559462"/>
          </a:xfrm>
          <a:prstGeom prst="rect">
            <a:avLst/>
          </a:prstGeom>
        </p:spPr>
      </p:pic>
      <p:sp>
        <p:nvSpPr>
          <p:cNvPr id="4" name="Ellipse 3">
            <a:extLst>
              <a:ext uri="{FF2B5EF4-FFF2-40B4-BE49-F238E27FC236}">
                <a16:creationId xmlns:a16="http://schemas.microsoft.com/office/drawing/2014/main" id="{BEE57DBB-643C-4DFE-89A9-8FE15486D2B4}"/>
              </a:ext>
            </a:extLst>
          </p:cNvPr>
          <p:cNvSpPr/>
          <p:nvPr/>
        </p:nvSpPr>
        <p:spPr>
          <a:xfrm>
            <a:off x="8399708" y="277185"/>
            <a:ext cx="3540556" cy="3450598"/>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AAF48BBD-AF15-4CA1-B41D-8AFBFE85727E}"/>
              </a:ext>
            </a:extLst>
          </p:cNvPr>
          <p:cNvSpPr/>
          <p:nvPr/>
        </p:nvSpPr>
        <p:spPr>
          <a:xfrm>
            <a:off x="-1373506" y="-4028315"/>
            <a:ext cx="14928125" cy="14928125"/>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 coins arrondis 16">
            <a:extLst>
              <a:ext uri="{FF2B5EF4-FFF2-40B4-BE49-F238E27FC236}">
                <a16:creationId xmlns:a16="http://schemas.microsoft.com/office/drawing/2014/main" id="{F9C451F0-3C62-4DD4-BE29-6670A8736724}"/>
              </a:ext>
            </a:extLst>
          </p:cNvPr>
          <p:cNvSpPr/>
          <p:nvPr/>
        </p:nvSpPr>
        <p:spPr>
          <a:xfrm>
            <a:off x="238917" y="7168279"/>
            <a:ext cx="4297680" cy="3967103"/>
          </a:xfrm>
          <a:prstGeom prst="roundRect">
            <a:avLst/>
          </a:prstGeom>
          <a:blipFill>
            <a:blip r:embed="rId5">
              <a:extLst>
                <a:ext uri="{BEBA8EAE-BF5A-486C-A8C5-ECC9F3942E4B}">
                  <a14:imgProps xmlns:a14="http://schemas.microsoft.com/office/drawing/2010/main">
                    <a14:imgLayer r:embed="rId6">
                      <a14:imgEffect>
                        <a14:sharpenSoften amount="26000"/>
                      </a14:imgEffect>
                      <a14:imgEffect>
                        <a14:saturation sat="123000"/>
                      </a14:imgEffect>
                      <a14:imgEffect>
                        <a14:brightnessContrast bright="4000" contrast="15000"/>
                      </a14:imgEffect>
                    </a14:imgLayer>
                  </a14:imgProps>
                </a:ext>
              </a:extLst>
            </a:blip>
            <a:stretch>
              <a:fillRect/>
            </a:stretch>
          </a:blip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666BEC93-AE7A-4FA3-B735-10C8CB43AC9B}"/>
              </a:ext>
            </a:extLst>
          </p:cNvPr>
          <p:cNvSpPr/>
          <p:nvPr/>
        </p:nvSpPr>
        <p:spPr>
          <a:xfrm>
            <a:off x="87086" y="87086"/>
            <a:ext cx="12006943" cy="6683828"/>
          </a:xfrm>
          <a:prstGeom prst="rect">
            <a:avLst/>
          </a:prstGeom>
          <a:noFill/>
          <a:ln w="190500">
            <a:solidFill>
              <a:srgbClr val="0070C0">
                <a:alpha val="9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341324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 coins arrondis 19">
            <a:extLst>
              <a:ext uri="{FF2B5EF4-FFF2-40B4-BE49-F238E27FC236}">
                <a16:creationId xmlns:a16="http://schemas.microsoft.com/office/drawing/2014/main" id="{CE08404E-DB75-4563-9925-6298569B13A5}"/>
              </a:ext>
            </a:extLst>
          </p:cNvPr>
          <p:cNvSpPr/>
          <p:nvPr/>
        </p:nvSpPr>
        <p:spPr>
          <a:xfrm>
            <a:off x="-4633306" y="4302601"/>
            <a:ext cx="4297680" cy="1061879"/>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dirty="0"/>
          </a:p>
          <a:p>
            <a:pPr algn="r"/>
            <a:r>
              <a:rPr lang="fr-FR" sz="2000" dirty="0"/>
              <a:t>Publie la bible pour </a:t>
            </a:r>
          </a:p>
          <a:p>
            <a:pPr algn="r"/>
            <a:r>
              <a:rPr lang="fr-FR" sz="2000" dirty="0"/>
              <a:t>que tout le monde </a:t>
            </a:r>
          </a:p>
          <a:p>
            <a:pPr algn="r"/>
            <a:r>
              <a:rPr lang="fr-FR" sz="2000" dirty="0"/>
              <a:t>comprennent les écrit</a:t>
            </a:r>
          </a:p>
          <a:p>
            <a:pPr algn="ctr"/>
            <a:endParaRPr lang="fr-FR" dirty="0"/>
          </a:p>
        </p:txBody>
      </p:sp>
      <p:sp>
        <p:nvSpPr>
          <p:cNvPr id="22" name="Rectangle : coins arrondis 21">
            <a:extLst>
              <a:ext uri="{FF2B5EF4-FFF2-40B4-BE49-F238E27FC236}">
                <a16:creationId xmlns:a16="http://schemas.microsoft.com/office/drawing/2014/main" id="{DD01D86B-1F9E-4C4D-BB92-6C7211565F51}"/>
              </a:ext>
            </a:extLst>
          </p:cNvPr>
          <p:cNvSpPr/>
          <p:nvPr/>
        </p:nvSpPr>
        <p:spPr>
          <a:xfrm>
            <a:off x="6264472" y="2869770"/>
            <a:ext cx="4297680" cy="85801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dirty="0"/>
          </a:p>
          <a:p>
            <a:r>
              <a:rPr lang="fr-FR" sz="2000" dirty="0"/>
              <a:t>Cette critiques a</a:t>
            </a:r>
          </a:p>
          <a:p>
            <a:r>
              <a:rPr lang="fr-FR" sz="2000" dirty="0"/>
              <a:t>pousser les gens a </a:t>
            </a:r>
          </a:p>
          <a:p>
            <a:r>
              <a:rPr lang="fr-FR" sz="2000" dirty="0"/>
              <a:t>rejeter cette pratique</a:t>
            </a:r>
          </a:p>
          <a:p>
            <a:pPr algn="ctr"/>
            <a:endParaRPr lang="fr-FR" dirty="0"/>
          </a:p>
        </p:txBody>
      </p:sp>
      <p:sp>
        <p:nvSpPr>
          <p:cNvPr id="23" name="Rectangle : coins arrondis 22">
            <a:extLst>
              <a:ext uri="{FF2B5EF4-FFF2-40B4-BE49-F238E27FC236}">
                <a16:creationId xmlns:a16="http://schemas.microsoft.com/office/drawing/2014/main" id="{09EB8C83-4A49-4643-9275-C722D8231BD5}"/>
              </a:ext>
            </a:extLst>
          </p:cNvPr>
          <p:cNvSpPr/>
          <p:nvPr/>
        </p:nvSpPr>
        <p:spPr>
          <a:xfrm>
            <a:off x="6146091" y="1745357"/>
            <a:ext cx="3711280" cy="85801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dirty="0"/>
          </a:p>
          <a:p>
            <a:r>
              <a:rPr lang="fr-FR" sz="2000" dirty="0"/>
              <a:t>Lectures plus </a:t>
            </a:r>
          </a:p>
          <a:p>
            <a:r>
              <a:rPr lang="fr-FR" sz="2000" dirty="0"/>
              <a:t>strictes des écritures</a:t>
            </a:r>
          </a:p>
          <a:p>
            <a:pPr algn="ctr"/>
            <a:endParaRPr lang="fr-FR" dirty="0"/>
          </a:p>
        </p:txBody>
      </p:sp>
      <p:sp>
        <p:nvSpPr>
          <p:cNvPr id="16" name="Rectangle : coins arrondis 15">
            <a:extLst>
              <a:ext uri="{FF2B5EF4-FFF2-40B4-BE49-F238E27FC236}">
                <a16:creationId xmlns:a16="http://schemas.microsoft.com/office/drawing/2014/main" id="{A4D7A6F1-DF5A-4DA7-A4F7-98840254D91B}"/>
              </a:ext>
            </a:extLst>
          </p:cNvPr>
          <p:cNvSpPr/>
          <p:nvPr/>
        </p:nvSpPr>
        <p:spPr>
          <a:xfrm>
            <a:off x="5852891" y="394265"/>
            <a:ext cx="4297680" cy="109850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p>
            <a:r>
              <a:rPr lang="fr-BE" sz="2000" dirty="0">
                <a:effectLst/>
                <a:latin typeface="Calibri" panose="020F0502020204030204" pitchFamily="34" charset="0"/>
                <a:ea typeface="Calibri" panose="020F0502020204030204" pitchFamily="34" charset="0"/>
                <a:cs typeface="Times New Roman" panose="02020603050405020304" pitchFamily="18" charset="0"/>
              </a:rPr>
              <a:t>XVIe et XVIIe siècles, </a:t>
            </a:r>
          </a:p>
          <a:p>
            <a:r>
              <a:rPr lang="fr-BE" sz="2000" dirty="0">
                <a:effectLst/>
                <a:latin typeface="Calibri" panose="020F0502020204030204" pitchFamily="34" charset="0"/>
                <a:ea typeface="Calibri" panose="020F0502020204030204" pitchFamily="34" charset="0"/>
                <a:cs typeface="Times New Roman" panose="02020603050405020304" pitchFamily="18" charset="0"/>
              </a:rPr>
              <a:t>Luther critique les abus </a:t>
            </a:r>
          </a:p>
          <a:p>
            <a:r>
              <a:rPr lang="fr-BE" sz="2000" dirty="0">
                <a:effectLst/>
                <a:latin typeface="Calibri" panose="020F0502020204030204" pitchFamily="34" charset="0"/>
                <a:ea typeface="Calibri" panose="020F0502020204030204" pitchFamily="34" charset="0"/>
                <a:cs typeface="Times New Roman" panose="02020603050405020304" pitchFamily="18" charset="0"/>
              </a:rPr>
              <a:t>avec Jean Calvin</a:t>
            </a:r>
            <a:endParaRPr lang="fr-FR" sz="2400" dirty="0"/>
          </a:p>
          <a:p>
            <a:pPr algn="ctr"/>
            <a:endParaRPr lang="fr-FR" dirty="0"/>
          </a:p>
        </p:txBody>
      </p:sp>
      <p:sp>
        <p:nvSpPr>
          <p:cNvPr id="13" name="Rectangle : coins arrondis 12">
            <a:extLst>
              <a:ext uri="{FF2B5EF4-FFF2-40B4-BE49-F238E27FC236}">
                <a16:creationId xmlns:a16="http://schemas.microsoft.com/office/drawing/2014/main" id="{D5AAD19B-1279-480F-A665-AF4A6C93AD1C}"/>
              </a:ext>
            </a:extLst>
          </p:cNvPr>
          <p:cNvSpPr/>
          <p:nvPr/>
        </p:nvSpPr>
        <p:spPr>
          <a:xfrm>
            <a:off x="219461" y="2603370"/>
            <a:ext cx="4297680" cy="3967103"/>
          </a:xfrm>
          <a:prstGeom prst="roundRect">
            <a:avLst/>
          </a:prstGeom>
          <a:blipFill>
            <a:blip r:embed="rId3">
              <a:extLst>
                <a:ext uri="{BEBA8EAE-BF5A-486C-A8C5-ECC9F3942E4B}">
                  <a14:imgProps xmlns:a14="http://schemas.microsoft.com/office/drawing/2010/main">
                    <a14:imgLayer r:embed="rId4">
                      <a14:imgEffect>
                        <a14:sharpenSoften amount="26000"/>
                      </a14:imgEffect>
                      <a14:imgEffect>
                        <a14:saturation sat="123000"/>
                      </a14:imgEffect>
                      <a14:imgEffect>
                        <a14:brightnessContrast bright="4000" contrast="15000"/>
                      </a14:imgEffect>
                    </a14:imgLayer>
                  </a14:imgProps>
                </a:ext>
              </a:extLst>
            </a:blip>
            <a:stretch>
              <a:fillRect/>
            </a:stretch>
          </a:blip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dirty="0"/>
          </a:p>
        </p:txBody>
      </p:sp>
      <p:sp>
        <p:nvSpPr>
          <p:cNvPr id="44" name="ZoneTexte 43">
            <a:extLst>
              <a:ext uri="{FF2B5EF4-FFF2-40B4-BE49-F238E27FC236}">
                <a16:creationId xmlns:a16="http://schemas.microsoft.com/office/drawing/2014/main" id="{53594BF2-F4CD-447E-8520-E3C2BC9EB6E8}"/>
              </a:ext>
            </a:extLst>
          </p:cNvPr>
          <p:cNvSpPr txBox="1"/>
          <p:nvPr/>
        </p:nvSpPr>
        <p:spPr>
          <a:xfrm>
            <a:off x="910025" y="322658"/>
            <a:ext cx="3648417" cy="923330"/>
          </a:xfrm>
          <a:prstGeom prst="rect">
            <a:avLst/>
          </a:prstGeom>
          <a:noFill/>
        </p:spPr>
        <p:txBody>
          <a:bodyPr wrap="square" rtlCol="0">
            <a:spAutoFit/>
          </a:bodyPr>
          <a:lstStyle/>
          <a:p>
            <a:r>
              <a:rPr lang="fr-FR" sz="5400" dirty="0">
                <a:latin typeface="Imprint MT Shadow" panose="04020605060303030202" pitchFamily="82" charset="0"/>
              </a:rPr>
              <a:t>La réforme</a:t>
            </a:r>
            <a:endParaRPr lang="fr-FR" dirty="0">
              <a:latin typeface="Imprint MT Shadow" panose="04020605060303030202" pitchFamily="82" charset="0"/>
            </a:endParaRPr>
          </a:p>
        </p:txBody>
      </p:sp>
      <p:pic>
        <p:nvPicPr>
          <p:cNvPr id="14" name="Image 13">
            <a:extLst>
              <a:ext uri="{FF2B5EF4-FFF2-40B4-BE49-F238E27FC236}">
                <a16:creationId xmlns:a16="http://schemas.microsoft.com/office/drawing/2014/main" id="{03CEE850-B092-4940-8794-77AA9F1F01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355" y="504592"/>
            <a:ext cx="561670" cy="559462"/>
          </a:xfrm>
          <a:prstGeom prst="rect">
            <a:avLst/>
          </a:prstGeom>
        </p:spPr>
      </p:pic>
      <p:sp>
        <p:nvSpPr>
          <p:cNvPr id="4" name="Ellipse 3">
            <a:extLst>
              <a:ext uri="{FF2B5EF4-FFF2-40B4-BE49-F238E27FC236}">
                <a16:creationId xmlns:a16="http://schemas.microsoft.com/office/drawing/2014/main" id="{BEE57DBB-643C-4DFE-89A9-8FE15486D2B4}"/>
              </a:ext>
            </a:extLst>
          </p:cNvPr>
          <p:cNvSpPr/>
          <p:nvPr/>
        </p:nvSpPr>
        <p:spPr>
          <a:xfrm>
            <a:off x="8399708" y="277185"/>
            <a:ext cx="3540556" cy="3450598"/>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AAF48BBD-AF15-4CA1-B41D-8AFBFE85727E}"/>
              </a:ext>
            </a:extLst>
          </p:cNvPr>
          <p:cNvSpPr/>
          <p:nvPr/>
        </p:nvSpPr>
        <p:spPr>
          <a:xfrm>
            <a:off x="-1373506" y="-4028315"/>
            <a:ext cx="14928125" cy="14928125"/>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 coins arrondis 20">
            <a:extLst>
              <a:ext uri="{FF2B5EF4-FFF2-40B4-BE49-F238E27FC236}">
                <a16:creationId xmlns:a16="http://schemas.microsoft.com/office/drawing/2014/main" id="{3C5EB423-D6AF-4C42-8336-D323F866C888}"/>
              </a:ext>
            </a:extLst>
          </p:cNvPr>
          <p:cNvSpPr/>
          <p:nvPr/>
        </p:nvSpPr>
        <p:spPr>
          <a:xfrm>
            <a:off x="512661" y="1894632"/>
            <a:ext cx="3711280" cy="55946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dirty="0"/>
          </a:p>
          <a:p>
            <a:pPr algn="ctr"/>
            <a:r>
              <a:rPr lang="fr-FR" sz="2000" dirty="0"/>
              <a:t>Eglise les limites et surveille</a:t>
            </a:r>
          </a:p>
          <a:p>
            <a:pPr algn="ctr"/>
            <a:endParaRPr lang="fr-FR" dirty="0"/>
          </a:p>
        </p:txBody>
      </p:sp>
      <p:sp>
        <p:nvSpPr>
          <p:cNvPr id="17" name="Rectangle 16">
            <a:extLst>
              <a:ext uri="{FF2B5EF4-FFF2-40B4-BE49-F238E27FC236}">
                <a16:creationId xmlns:a16="http://schemas.microsoft.com/office/drawing/2014/main" id="{4C3DDE3E-7337-4E85-AC62-C67F70B3E50C}"/>
              </a:ext>
            </a:extLst>
          </p:cNvPr>
          <p:cNvSpPr/>
          <p:nvPr/>
        </p:nvSpPr>
        <p:spPr>
          <a:xfrm>
            <a:off x="87086" y="87086"/>
            <a:ext cx="12006943" cy="6683828"/>
          </a:xfrm>
          <a:prstGeom prst="rect">
            <a:avLst/>
          </a:prstGeom>
          <a:noFill/>
          <a:ln w="190500">
            <a:solidFill>
              <a:srgbClr val="0070C0">
                <a:alpha val="9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09389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 coins arrondis 19">
            <a:extLst>
              <a:ext uri="{FF2B5EF4-FFF2-40B4-BE49-F238E27FC236}">
                <a16:creationId xmlns:a16="http://schemas.microsoft.com/office/drawing/2014/main" id="{CE08404E-DB75-4563-9925-6298569B13A5}"/>
              </a:ext>
            </a:extLst>
          </p:cNvPr>
          <p:cNvSpPr/>
          <p:nvPr/>
        </p:nvSpPr>
        <p:spPr>
          <a:xfrm>
            <a:off x="2924174" y="4509666"/>
            <a:ext cx="4297680" cy="109850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dirty="0"/>
          </a:p>
          <a:p>
            <a:pPr algn="r"/>
            <a:r>
              <a:rPr lang="fr-FR" sz="2000" dirty="0"/>
              <a:t>Publie la bible pour </a:t>
            </a:r>
          </a:p>
          <a:p>
            <a:pPr algn="r"/>
            <a:r>
              <a:rPr lang="fr-FR" sz="2000" dirty="0"/>
              <a:t>que tout le monde </a:t>
            </a:r>
          </a:p>
          <a:p>
            <a:pPr algn="r"/>
            <a:r>
              <a:rPr lang="fr-FR" sz="2000" dirty="0"/>
              <a:t>comprennent les écrit</a:t>
            </a:r>
          </a:p>
          <a:p>
            <a:pPr algn="ctr"/>
            <a:endParaRPr lang="fr-FR" dirty="0"/>
          </a:p>
        </p:txBody>
      </p:sp>
      <p:sp>
        <p:nvSpPr>
          <p:cNvPr id="22" name="Rectangle : coins arrondis 21">
            <a:extLst>
              <a:ext uri="{FF2B5EF4-FFF2-40B4-BE49-F238E27FC236}">
                <a16:creationId xmlns:a16="http://schemas.microsoft.com/office/drawing/2014/main" id="{DD01D86B-1F9E-4C4D-BB92-6C7211565F51}"/>
              </a:ext>
            </a:extLst>
          </p:cNvPr>
          <p:cNvSpPr/>
          <p:nvPr/>
        </p:nvSpPr>
        <p:spPr>
          <a:xfrm>
            <a:off x="6264472" y="2869770"/>
            <a:ext cx="4297680" cy="85801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dirty="0"/>
          </a:p>
          <a:p>
            <a:r>
              <a:rPr lang="fr-FR" sz="2000" dirty="0"/>
              <a:t>Cette critiques a</a:t>
            </a:r>
          </a:p>
          <a:p>
            <a:r>
              <a:rPr lang="fr-FR" sz="2000" dirty="0"/>
              <a:t>pousser les gens a </a:t>
            </a:r>
          </a:p>
          <a:p>
            <a:r>
              <a:rPr lang="fr-FR" sz="2000" dirty="0"/>
              <a:t>rejeter cette pratique</a:t>
            </a:r>
          </a:p>
          <a:p>
            <a:pPr algn="ctr"/>
            <a:endParaRPr lang="fr-FR" dirty="0"/>
          </a:p>
        </p:txBody>
      </p:sp>
      <p:sp>
        <p:nvSpPr>
          <p:cNvPr id="23" name="Rectangle : coins arrondis 22">
            <a:extLst>
              <a:ext uri="{FF2B5EF4-FFF2-40B4-BE49-F238E27FC236}">
                <a16:creationId xmlns:a16="http://schemas.microsoft.com/office/drawing/2014/main" id="{09EB8C83-4A49-4643-9275-C722D8231BD5}"/>
              </a:ext>
            </a:extLst>
          </p:cNvPr>
          <p:cNvSpPr/>
          <p:nvPr/>
        </p:nvSpPr>
        <p:spPr>
          <a:xfrm>
            <a:off x="6146091" y="1745357"/>
            <a:ext cx="3711280" cy="85801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dirty="0"/>
          </a:p>
          <a:p>
            <a:r>
              <a:rPr lang="fr-FR" sz="2000" dirty="0"/>
              <a:t>Lectures plus </a:t>
            </a:r>
          </a:p>
          <a:p>
            <a:r>
              <a:rPr lang="fr-FR" sz="2000" dirty="0"/>
              <a:t>strictes des écritures</a:t>
            </a:r>
          </a:p>
          <a:p>
            <a:pPr algn="ctr"/>
            <a:endParaRPr lang="fr-FR" dirty="0"/>
          </a:p>
        </p:txBody>
      </p:sp>
      <p:sp>
        <p:nvSpPr>
          <p:cNvPr id="16" name="Rectangle : coins arrondis 15">
            <a:extLst>
              <a:ext uri="{FF2B5EF4-FFF2-40B4-BE49-F238E27FC236}">
                <a16:creationId xmlns:a16="http://schemas.microsoft.com/office/drawing/2014/main" id="{A4D7A6F1-DF5A-4DA7-A4F7-98840254D91B}"/>
              </a:ext>
            </a:extLst>
          </p:cNvPr>
          <p:cNvSpPr/>
          <p:nvPr/>
        </p:nvSpPr>
        <p:spPr>
          <a:xfrm>
            <a:off x="5852891" y="394265"/>
            <a:ext cx="4297680" cy="109850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p>
            <a:r>
              <a:rPr lang="fr-BE" sz="2000" dirty="0">
                <a:effectLst/>
                <a:latin typeface="Calibri" panose="020F0502020204030204" pitchFamily="34" charset="0"/>
                <a:ea typeface="Calibri" panose="020F0502020204030204" pitchFamily="34" charset="0"/>
                <a:cs typeface="Times New Roman" panose="02020603050405020304" pitchFamily="18" charset="0"/>
              </a:rPr>
              <a:t>XVIe et XVIIe siècles, </a:t>
            </a:r>
          </a:p>
          <a:p>
            <a:r>
              <a:rPr lang="fr-BE" sz="2000" dirty="0">
                <a:effectLst/>
                <a:latin typeface="Calibri" panose="020F0502020204030204" pitchFamily="34" charset="0"/>
                <a:ea typeface="Calibri" panose="020F0502020204030204" pitchFamily="34" charset="0"/>
                <a:cs typeface="Times New Roman" panose="02020603050405020304" pitchFamily="18" charset="0"/>
              </a:rPr>
              <a:t>Luther critique les abus </a:t>
            </a:r>
          </a:p>
          <a:p>
            <a:r>
              <a:rPr lang="fr-BE" sz="2000" dirty="0">
                <a:effectLst/>
                <a:latin typeface="Calibri" panose="020F0502020204030204" pitchFamily="34" charset="0"/>
                <a:ea typeface="Calibri" panose="020F0502020204030204" pitchFamily="34" charset="0"/>
                <a:cs typeface="Times New Roman" panose="02020603050405020304" pitchFamily="18" charset="0"/>
              </a:rPr>
              <a:t>avec Jean Calvin</a:t>
            </a:r>
            <a:endParaRPr lang="fr-FR" sz="2400" dirty="0"/>
          </a:p>
          <a:p>
            <a:pPr algn="ctr"/>
            <a:endParaRPr lang="fr-FR" dirty="0"/>
          </a:p>
        </p:txBody>
      </p:sp>
      <p:sp>
        <p:nvSpPr>
          <p:cNvPr id="13" name="Rectangle : coins arrondis 12">
            <a:extLst>
              <a:ext uri="{FF2B5EF4-FFF2-40B4-BE49-F238E27FC236}">
                <a16:creationId xmlns:a16="http://schemas.microsoft.com/office/drawing/2014/main" id="{D5AAD19B-1279-480F-A665-AF4A6C93AD1C}"/>
              </a:ext>
            </a:extLst>
          </p:cNvPr>
          <p:cNvSpPr/>
          <p:nvPr/>
        </p:nvSpPr>
        <p:spPr>
          <a:xfrm>
            <a:off x="219461" y="2603370"/>
            <a:ext cx="4297680" cy="3967103"/>
          </a:xfrm>
          <a:prstGeom prst="roundRect">
            <a:avLst/>
          </a:prstGeom>
          <a:blipFill>
            <a:blip r:embed="rId3">
              <a:extLst>
                <a:ext uri="{BEBA8EAE-BF5A-486C-A8C5-ECC9F3942E4B}">
                  <a14:imgProps xmlns:a14="http://schemas.microsoft.com/office/drawing/2010/main">
                    <a14:imgLayer r:embed="rId4">
                      <a14:imgEffect>
                        <a14:sharpenSoften amount="26000"/>
                      </a14:imgEffect>
                      <a14:imgEffect>
                        <a14:saturation sat="123000"/>
                      </a14:imgEffect>
                      <a14:imgEffect>
                        <a14:brightnessContrast bright="4000" contrast="15000"/>
                      </a14:imgEffect>
                    </a14:imgLayer>
                  </a14:imgProps>
                </a:ext>
              </a:extLst>
            </a:blip>
            <a:stretch>
              <a:fillRect/>
            </a:stretch>
          </a:blip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dirty="0"/>
          </a:p>
        </p:txBody>
      </p:sp>
      <p:sp>
        <p:nvSpPr>
          <p:cNvPr id="44" name="ZoneTexte 43">
            <a:extLst>
              <a:ext uri="{FF2B5EF4-FFF2-40B4-BE49-F238E27FC236}">
                <a16:creationId xmlns:a16="http://schemas.microsoft.com/office/drawing/2014/main" id="{53594BF2-F4CD-447E-8520-E3C2BC9EB6E8}"/>
              </a:ext>
            </a:extLst>
          </p:cNvPr>
          <p:cNvSpPr txBox="1"/>
          <p:nvPr/>
        </p:nvSpPr>
        <p:spPr>
          <a:xfrm>
            <a:off x="910025" y="322658"/>
            <a:ext cx="3648417" cy="923330"/>
          </a:xfrm>
          <a:prstGeom prst="rect">
            <a:avLst/>
          </a:prstGeom>
          <a:noFill/>
        </p:spPr>
        <p:txBody>
          <a:bodyPr wrap="square" rtlCol="0">
            <a:spAutoFit/>
          </a:bodyPr>
          <a:lstStyle/>
          <a:p>
            <a:r>
              <a:rPr lang="fr-FR" sz="5400" dirty="0">
                <a:latin typeface="Imprint MT Shadow" panose="04020605060303030202" pitchFamily="82" charset="0"/>
              </a:rPr>
              <a:t>La réforme</a:t>
            </a:r>
            <a:endParaRPr lang="fr-FR" dirty="0">
              <a:latin typeface="Imprint MT Shadow" panose="04020605060303030202" pitchFamily="82" charset="0"/>
            </a:endParaRPr>
          </a:p>
        </p:txBody>
      </p:sp>
      <p:pic>
        <p:nvPicPr>
          <p:cNvPr id="14" name="Image 13">
            <a:extLst>
              <a:ext uri="{FF2B5EF4-FFF2-40B4-BE49-F238E27FC236}">
                <a16:creationId xmlns:a16="http://schemas.microsoft.com/office/drawing/2014/main" id="{03CEE850-B092-4940-8794-77AA9F1F01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355" y="504592"/>
            <a:ext cx="561670" cy="559462"/>
          </a:xfrm>
          <a:prstGeom prst="rect">
            <a:avLst/>
          </a:prstGeom>
        </p:spPr>
      </p:pic>
      <p:sp>
        <p:nvSpPr>
          <p:cNvPr id="4" name="Ellipse 3">
            <a:extLst>
              <a:ext uri="{FF2B5EF4-FFF2-40B4-BE49-F238E27FC236}">
                <a16:creationId xmlns:a16="http://schemas.microsoft.com/office/drawing/2014/main" id="{BEE57DBB-643C-4DFE-89A9-8FE15486D2B4}"/>
              </a:ext>
            </a:extLst>
          </p:cNvPr>
          <p:cNvSpPr/>
          <p:nvPr/>
        </p:nvSpPr>
        <p:spPr>
          <a:xfrm>
            <a:off x="8399708" y="277185"/>
            <a:ext cx="3540556" cy="3450598"/>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AAF48BBD-AF15-4CA1-B41D-8AFBFE85727E}"/>
              </a:ext>
            </a:extLst>
          </p:cNvPr>
          <p:cNvSpPr/>
          <p:nvPr/>
        </p:nvSpPr>
        <p:spPr>
          <a:xfrm>
            <a:off x="-1373506" y="-4028315"/>
            <a:ext cx="14928125" cy="14928125"/>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 coins arrondis 20">
            <a:extLst>
              <a:ext uri="{FF2B5EF4-FFF2-40B4-BE49-F238E27FC236}">
                <a16:creationId xmlns:a16="http://schemas.microsoft.com/office/drawing/2014/main" id="{3C5EB423-D6AF-4C42-8336-D323F866C888}"/>
              </a:ext>
            </a:extLst>
          </p:cNvPr>
          <p:cNvSpPr/>
          <p:nvPr/>
        </p:nvSpPr>
        <p:spPr>
          <a:xfrm>
            <a:off x="493528" y="1782701"/>
            <a:ext cx="3711280" cy="55946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dirty="0"/>
          </a:p>
          <a:p>
            <a:pPr algn="ctr"/>
            <a:r>
              <a:rPr lang="fr-FR" sz="2000" dirty="0"/>
              <a:t>Eglise les limites et surveille</a:t>
            </a:r>
          </a:p>
          <a:p>
            <a:pPr algn="ctr"/>
            <a:endParaRPr lang="fr-FR" dirty="0"/>
          </a:p>
        </p:txBody>
      </p:sp>
      <p:sp>
        <p:nvSpPr>
          <p:cNvPr id="17" name="Rectangle 16">
            <a:extLst>
              <a:ext uri="{FF2B5EF4-FFF2-40B4-BE49-F238E27FC236}">
                <a16:creationId xmlns:a16="http://schemas.microsoft.com/office/drawing/2014/main" id="{0AA8F657-BCE3-40C7-9607-ED87A1017F66}"/>
              </a:ext>
            </a:extLst>
          </p:cNvPr>
          <p:cNvSpPr/>
          <p:nvPr/>
        </p:nvSpPr>
        <p:spPr>
          <a:xfrm>
            <a:off x="87086" y="87086"/>
            <a:ext cx="12006943" cy="6683828"/>
          </a:xfrm>
          <a:prstGeom prst="rect">
            <a:avLst/>
          </a:prstGeom>
          <a:noFill/>
          <a:ln w="190500">
            <a:solidFill>
              <a:srgbClr val="0070C0">
                <a:alpha val="9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649301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AB52C4D8-2674-4831-B273-0BBDC48D9E62}"/>
              </a:ext>
            </a:extLst>
          </p:cNvPr>
          <p:cNvSpPr/>
          <p:nvPr/>
        </p:nvSpPr>
        <p:spPr>
          <a:xfrm>
            <a:off x="3100795" y="439238"/>
            <a:ext cx="5979523" cy="5979523"/>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55E00325-9795-454F-81E1-DC4CDFBB5AEB}"/>
              </a:ext>
            </a:extLst>
          </p:cNvPr>
          <p:cNvSpPr txBox="1"/>
          <p:nvPr/>
        </p:nvSpPr>
        <p:spPr>
          <a:xfrm>
            <a:off x="3663371" y="3980321"/>
            <a:ext cx="5599827" cy="1200329"/>
          </a:xfrm>
          <a:prstGeom prst="rect">
            <a:avLst/>
          </a:prstGeom>
          <a:noFill/>
        </p:spPr>
        <p:txBody>
          <a:bodyPr wrap="square" rtlCol="0">
            <a:spAutoFit/>
          </a:bodyPr>
          <a:lstStyle/>
          <a:p>
            <a:r>
              <a:rPr lang="fr-FR" sz="5400" dirty="0">
                <a:latin typeface="Imprint MT Shadow" panose="04020605060303030202" pitchFamily="82" charset="0"/>
                <a:ea typeface="Calibri" panose="020F0502020204030204" pitchFamily="34" charset="0"/>
                <a:cs typeface="Times New Roman" panose="02020603050405020304" pitchFamily="18" charset="0"/>
              </a:rPr>
              <a:t>L’é</a:t>
            </a:r>
            <a:r>
              <a:rPr lang="fr-FR" sz="5400" dirty="0">
                <a:effectLst/>
                <a:latin typeface="Imprint MT Shadow" panose="04020605060303030202" pitchFamily="82" charset="0"/>
                <a:ea typeface="Calibri" panose="020F0502020204030204" pitchFamily="34" charset="0"/>
                <a:cs typeface="Times New Roman" panose="02020603050405020304" pitchFamily="18" charset="0"/>
              </a:rPr>
              <a:t>glise moderne</a:t>
            </a:r>
            <a:endParaRPr lang="fr-FR" sz="5400" dirty="0">
              <a:latin typeface="Imprint MT Shadow" panose="04020605060303030202" pitchFamily="82" charset="0"/>
            </a:endParaRPr>
          </a:p>
          <a:p>
            <a:endParaRPr lang="fr-FR" sz="1600" dirty="0">
              <a:latin typeface="Imprint MT Shadow" panose="04020605060303030202" pitchFamily="82" charset="0"/>
            </a:endParaRPr>
          </a:p>
        </p:txBody>
      </p:sp>
      <p:pic>
        <p:nvPicPr>
          <p:cNvPr id="8" name="Image 7">
            <a:extLst>
              <a:ext uri="{FF2B5EF4-FFF2-40B4-BE49-F238E27FC236}">
                <a16:creationId xmlns:a16="http://schemas.microsoft.com/office/drawing/2014/main" id="{7E97B648-9B82-4FBB-A810-3633E634B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2559" y="941010"/>
            <a:ext cx="2555993" cy="2863235"/>
          </a:xfrm>
          <a:prstGeom prst="rect">
            <a:avLst/>
          </a:prstGeom>
        </p:spPr>
      </p:pic>
      <p:sp>
        <p:nvSpPr>
          <p:cNvPr id="7" name="Rectangle 6">
            <a:extLst>
              <a:ext uri="{FF2B5EF4-FFF2-40B4-BE49-F238E27FC236}">
                <a16:creationId xmlns:a16="http://schemas.microsoft.com/office/drawing/2014/main" id="{CBB241A1-61B2-4EAB-B448-68168B1310EC}"/>
              </a:ext>
            </a:extLst>
          </p:cNvPr>
          <p:cNvSpPr/>
          <p:nvPr/>
        </p:nvSpPr>
        <p:spPr>
          <a:xfrm>
            <a:off x="87086" y="87086"/>
            <a:ext cx="12006943" cy="6683828"/>
          </a:xfrm>
          <a:prstGeom prst="rect">
            <a:avLst/>
          </a:prstGeom>
          <a:noFill/>
          <a:ln w="190500">
            <a:solidFill>
              <a:srgbClr val="0070C0">
                <a:alpha val="9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33919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 coins arrondis 21">
            <a:extLst>
              <a:ext uri="{FF2B5EF4-FFF2-40B4-BE49-F238E27FC236}">
                <a16:creationId xmlns:a16="http://schemas.microsoft.com/office/drawing/2014/main" id="{0A60C8DF-2BFA-48E9-B828-C6E8D0B83E2A}"/>
              </a:ext>
            </a:extLst>
          </p:cNvPr>
          <p:cNvSpPr/>
          <p:nvPr/>
        </p:nvSpPr>
        <p:spPr>
          <a:xfrm>
            <a:off x="4338790" y="4520278"/>
            <a:ext cx="2901711" cy="858013"/>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dirty="0"/>
          </a:p>
          <a:p>
            <a:r>
              <a:rPr lang="fr-FR" dirty="0"/>
              <a:t>Moyen de recevoir la Grace de Dieu et effacer les péchés</a:t>
            </a:r>
          </a:p>
          <a:p>
            <a:pPr algn="ctr"/>
            <a:endParaRPr lang="fr-FR" dirty="0"/>
          </a:p>
        </p:txBody>
      </p:sp>
      <p:sp>
        <p:nvSpPr>
          <p:cNvPr id="21" name="Rectangle : coins arrondis 20">
            <a:extLst>
              <a:ext uri="{FF2B5EF4-FFF2-40B4-BE49-F238E27FC236}">
                <a16:creationId xmlns:a16="http://schemas.microsoft.com/office/drawing/2014/main" id="{2B0F9606-B3E7-45C5-BE1C-A0E5D04D21C5}"/>
              </a:ext>
            </a:extLst>
          </p:cNvPr>
          <p:cNvSpPr/>
          <p:nvPr/>
        </p:nvSpPr>
        <p:spPr>
          <a:xfrm>
            <a:off x="4887430" y="4457890"/>
            <a:ext cx="2868494" cy="858013"/>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dirty="0"/>
          </a:p>
          <a:p>
            <a:r>
              <a:rPr lang="fr-FR" sz="2000" dirty="0"/>
              <a:t>Pour d’autres, élément mineur</a:t>
            </a:r>
          </a:p>
          <a:p>
            <a:pPr algn="ctr"/>
            <a:endParaRPr lang="fr-FR" dirty="0"/>
          </a:p>
        </p:txBody>
      </p:sp>
      <p:sp>
        <p:nvSpPr>
          <p:cNvPr id="10" name="ZoneTexte 9">
            <a:extLst>
              <a:ext uri="{FF2B5EF4-FFF2-40B4-BE49-F238E27FC236}">
                <a16:creationId xmlns:a16="http://schemas.microsoft.com/office/drawing/2014/main" id="{41B4FF54-EB3F-40B3-A1C4-6DC5CDB47DB7}"/>
              </a:ext>
            </a:extLst>
          </p:cNvPr>
          <p:cNvSpPr txBox="1"/>
          <p:nvPr/>
        </p:nvSpPr>
        <p:spPr>
          <a:xfrm>
            <a:off x="1180266" y="492824"/>
            <a:ext cx="3869680" cy="646331"/>
          </a:xfrm>
          <a:prstGeom prst="rect">
            <a:avLst/>
          </a:prstGeom>
          <a:noFill/>
        </p:spPr>
        <p:txBody>
          <a:bodyPr wrap="square" rtlCol="0">
            <a:spAutoFit/>
          </a:bodyPr>
          <a:lstStyle/>
          <a:p>
            <a:r>
              <a:rPr lang="fr-FR" sz="3600" dirty="0">
                <a:latin typeface="Imprint MT Shadow" panose="04020605060303030202" pitchFamily="82" charset="0"/>
                <a:ea typeface="Calibri" panose="020F0502020204030204" pitchFamily="34" charset="0"/>
                <a:cs typeface="Times New Roman" panose="02020603050405020304" pitchFamily="18" charset="0"/>
              </a:rPr>
              <a:t>L’é</a:t>
            </a:r>
            <a:r>
              <a:rPr lang="fr-FR" sz="3600" dirty="0">
                <a:effectLst/>
                <a:latin typeface="Imprint MT Shadow" panose="04020605060303030202" pitchFamily="82" charset="0"/>
                <a:ea typeface="Calibri" panose="020F0502020204030204" pitchFamily="34" charset="0"/>
                <a:cs typeface="Times New Roman" panose="02020603050405020304" pitchFamily="18" charset="0"/>
              </a:rPr>
              <a:t>glise moderne</a:t>
            </a:r>
            <a:endParaRPr lang="fr-FR" sz="3600" dirty="0">
              <a:latin typeface="Imprint MT Shadow" panose="04020605060303030202" pitchFamily="82" charset="0"/>
            </a:endParaRPr>
          </a:p>
        </p:txBody>
      </p:sp>
      <p:pic>
        <p:nvPicPr>
          <p:cNvPr id="13" name="Image 12">
            <a:extLst>
              <a:ext uri="{FF2B5EF4-FFF2-40B4-BE49-F238E27FC236}">
                <a16:creationId xmlns:a16="http://schemas.microsoft.com/office/drawing/2014/main" id="{F4F4C251-412E-41AE-8E6A-4042642449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21" y="376382"/>
            <a:ext cx="576975" cy="646331"/>
          </a:xfrm>
          <a:prstGeom prst="rect">
            <a:avLst/>
          </a:prstGeom>
        </p:spPr>
      </p:pic>
      <p:sp>
        <p:nvSpPr>
          <p:cNvPr id="14" name="Ellipse 13">
            <a:extLst>
              <a:ext uri="{FF2B5EF4-FFF2-40B4-BE49-F238E27FC236}">
                <a16:creationId xmlns:a16="http://schemas.microsoft.com/office/drawing/2014/main" id="{0B36B4B9-20E5-4490-8818-93AB3BC75C0F}"/>
              </a:ext>
            </a:extLst>
          </p:cNvPr>
          <p:cNvSpPr/>
          <p:nvPr/>
        </p:nvSpPr>
        <p:spPr>
          <a:xfrm>
            <a:off x="-1373506" y="-4028315"/>
            <a:ext cx="14928125" cy="14928125"/>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 coins arrondis 24">
            <a:extLst>
              <a:ext uri="{FF2B5EF4-FFF2-40B4-BE49-F238E27FC236}">
                <a16:creationId xmlns:a16="http://schemas.microsoft.com/office/drawing/2014/main" id="{CB359C1A-822A-4ACE-8315-89368649C433}"/>
              </a:ext>
            </a:extLst>
          </p:cNvPr>
          <p:cNvSpPr/>
          <p:nvPr/>
        </p:nvSpPr>
        <p:spPr>
          <a:xfrm>
            <a:off x="4736510" y="2131972"/>
            <a:ext cx="3005410" cy="858013"/>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dirty="0"/>
          </a:p>
          <a:p>
            <a:r>
              <a:rPr lang="fr-FR" sz="2000" dirty="0"/>
              <a:t>Ce n’est pas un moyen d’acheter son salut</a:t>
            </a:r>
          </a:p>
          <a:p>
            <a:pPr algn="ctr"/>
            <a:endParaRPr lang="fr-FR" dirty="0"/>
          </a:p>
        </p:txBody>
      </p:sp>
      <p:sp>
        <p:nvSpPr>
          <p:cNvPr id="23" name="Rectangle : coins arrondis 22">
            <a:extLst>
              <a:ext uri="{FF2B5EF4-FFF2-40B4-BE49-F238E27FC236}">
                <a16:creationId xmlns:a16="http://schemas.microsoft.com/office/drawing/2014/main" id="{FB78212B-8F01-41DA-AB41-C8C153CFF1F8}"/>
              </a:ext>
            </a:extLst>
          </p:cNvPr>
          <p:cNvSpPr/>
          <p:nvPr/>
        </p:nvSpPr>
        <p:spPr>
          <a:xfrm>
            <a:off x="5131642" y="3355335"/>
            <a:ext cx="2562780" cy="858013"/>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dirty="0"/>
          </a:p>
          <a:p>
            <a:r>
              <a:rPr lang="fr-FR" sz="2000" dirty="0"/>
              <a:t>Accordées pour des pèlerinages</a:t>
            </a:r>
          </a:p>
          <a:p>
            <a:pPr algn="ctr"/>
            <a:endParaRPr lang="fr-FR" dirty="0"/>
          </a:p>
        </p:txBody>
      </p:sp>
      <p:sp>
        <p:nvSpPr>
          <p:cNvPr id="24" name="Rectangle : coins arrondis 23">
            <a:extLst>
              <a:ext uri="{FF2B5EF4-FFF2-40B4-BE49-F238E27FC236}">
                <a16:creationId xmlns:a16="http://schemas.microsoft.com/office/drawing/2014/main" id="{05401223-F120-4228-BA73-7818D02D00E9}"/>
              </a:ext>
            </a:extLst>
          </p:cNvPr>
          <p:cNvSpPr/>
          <p:nvPr/>
        </p:nvSpPr>
        <p:spPr>
          <a:xfrm>
            <a:off x="4338790" y="3261189"/>
            <a:ext cx="2959934" cy="98788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dirty="0"/>
          </a:p>
          <a:p>
            <a:r>
              <a:rPr lang="fr-FR" sz="1600" dirty="0"/>
              <a:t>Accordées en combinant, prière, bonne œuvre et forme de dévotion spirituelle</a:t>
            </a:r>
          </a:p>
          <a:p>
            <a:pPr algn="ctr"/>
            <a:endParaRPr lang="fr-FR" dirty="0"/>
          </a:p>
        </p:txBody>
      </p:sp>
      <p:sp>
        <p:nvSpPr>
          <p:cNvPr id="15" name="Rectangle : coins arrondis 14">
            <a:extLst>
              <a:ext uri="{FF2B5EF4-FFF2-40B4-BE49-F238E27FC236}">
                <a16:creationId xmlns:a16="http://schemas.microsoft.com/office/drawing/2014/main" id="{CEF48958-17DA-4E7B-956B-CCFC4BC38FCC}"/>
              </a:ext>
            </a:extLst>
          </p:cNvPr>
          <p:cNvSpPr/>
          <p:nvPr/>
        </p:nvSpPr>
        <p:spPr>
          <a:xfrm>
            <a:off x="4303264" y="1990719"/>
            <a:ext cx="3030986" cy="98788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dirty="0"/>
          </a:p>
          <a:p>
            <a:r>
              <a:rPr lang="fr-BE" sz="1600" dirty="0">
                <a:effectLst/>
                <a:latin typeface="Calibri" panose="020F0502020204030204" pitchFamily="34" charset="0"/>
                <a:ea typeface="Calibri" panose="020F0502020204030204" pitchFamily="34" charset="0"/>
                <a:cs typeface="Times New Roman" panose="02020603050405020304" pitchFamily="18" charset="0"/>
              </a:rPr>
              <a:t>De nos jours, l’Église catholique considère les indulgences comme une grâce spéciale</a:t>
            </a:r>
            <a:endParaRPr lang="fr-FR" dirty="0"/>
          </a:p>
          <a:p>
            <a:pPr algn="ctr"/>
            <a:endParaRPr lang="fr-FR" dirty="0"/>
          </a:p>
        </p:txBody>
      </p:sp>
      <p:sp>
        <p:nvSpPr>
          <p:cNvPr id="16" name="Rectangle 15">
            <a:extLst>
              <a:ext uri="{FF2B5EF4-FFF2-40B4-BE49-F238E27FC236}">
                <a16:creationId xmlns:a16="http://schemas.microsoft.com/office/drawing/2014/main" id="{633BD69E-F351-42B0-A314-B378C67BC2CE}"/>
              </a:ext>
            </a:extLst>
          </p:cNvPr>
          <p:cNvSpPr/>
          <p:nvPr/>
        </p:nvSpPr>
        <p:spPr>
          <a:xfrm>
            <a:off x="87086" y="87086"/>
            <a:ext cx="12006943" cy="6683828"/>
          </a:xfrm>
          <a:prstGeom prst="rect">
            <a:avLst/>
          </a:prstGeom>
          <a:noFill/>
          <a:ln w="190500">
            <a:solidFill>
              <a:srgbClr val="0070C0">
                <a:alpha val="9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 avec coins arrondis en diagonale 2">
            <a:extLst>
              <a:ext uri="{FF2B5EF4-FFF2-40B4-BE49-F238E27FC236}">
                <a16:creationId xmlns:a16="http://schemas.microsoft.com/office/drawing/2014/main" id="{DD984DBD-B0CB-41B4-A8A6-F08729483954}"/>
              </a:ext>
            </a:extLst>
          </p:cNvPr>
          <p:cNvSpPr/>
          <p:nvPr/>
        </p:nvSpPr>
        <p:spPr>
          <a:xfrm>
            <a:off x="3441259" y="1888231"/>
            <a:ext cx="5298593" cy="3733799"/>
          </a:xfrm>
          <a:prstGeom prst="round2DiagRect">
            <a:avLst>
              <a:gd name="adj1" fmla="val 16667"/>
              <a:gd name="adj2" fmla="val 0"/>
            </a:avLst>
          </a:prstGeom>
          <a:blipFill>
            <a:blip r:embed="rId4"/>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724671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3.54167E-6 1.48148E-6 L -0.32968 1.48148E-6 " pathEditMode="relative" rAng="0" ptsTypes="AA">
                                      <p:cBhvr>
                                        <p:cTn id="6" dur="2000" fill="hold"/>
                                        <p:tgtEl>
                                          <p:spTgt spid="15"/>
                                        </p:tgtEl>
                                        <p:attrNameLst>
                                          <p:attrName>ppt_x</p:attrName>
                                          <p:attrName>ppt_y</p:attrName>
                                        </p:attrNameLst>
                                      </p:cBhvr>
                                      <p:rCtr x="-1648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0" nodeType="clickEffect">
                                  <p:stCondLst>
                                    <p:cond delay="0"/>
                                  </p:stCondLst>
                                  <p:childTnLst>
                                    <p:animMotion origin="layout" path="M 1.25E-6 3.7037E-7 L 0.34206 3.7037E-7 " pathEditMode="relative" rAng="0" ptsTypes="AA">
                                      <p:cBhvr>
                                        <p:cTn id="10" dur="2000" fill="hold"/>
                                        <p:tgtEl>
                                          <p:spTgt spid="25"/>
                                        </p:tgtEl>
                                        <p:attrNameLst>
                                          <p:attrName>ppt_x</p:attrName>
                                          <p:attrName>ppt_y</p:attrName>
                                        </p:attrNameLst>
                                      </p:cBhvr>
                                      <p:rCtr x="17096" y="0"/>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grpId="0" nodeType="clickEffect">
                                  <p:stCondLst>
                                    <p:cond delay="0"/>
                                  </p:stCondLst>
                                  <p:childTnLst>
                                    <p:animMotion origin="layout" path="M -3.54167E-6 -3.7037E-6 L -0.33099 -3.7037E-6 " pathEditMode="relative" rAng="0" ptsTypes="AA">
                                      <p:cBhvr>
                                        <p:cTn id="14" dur="2000" fill="hold"/>
                                        <p:tgtEl>
                                          <p:spTgt spid="24"/>
                                        </p:tgtEl>
                                        <p:attrNameLst>
                                          <p:attrName>ppt_x</p:attrName>
                                          <p:attrName>ppt_y</p:attrName>
                                        </p:attrNameLst>
                                      </p:cBhvr>
                                      <p:rCtr x="-16549" y="0"/>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grpId="0" nodeType="clickEffect">
                                  <p:stCondLst>
                                    <p:cond delay="0"/>
                                  </p:stCondLst>
                                  <p:childTnLst>
                                    <p:animMotion origin="layout" path="M -1.66667E-6 -1.85185E-6 L 0.31016 -1.85185E-6 " pathEditMode="relative" rAng="0" ptsTypes="AA">
                                      <p:cBhvr>
                                        <p:cTn id="18" dur="2000" fill="hold"/>
                                        <p:tgtEl>
                                          <p:spTgt spid="23"/>
                                        </p:tgtEl>
                                        <p:attrNameLst>
                                          <p:attrName>ppt_x</p:attrName>
                                          <p:attrName>ppt_y</p:attrName>
                                        </p:attrNameLst>
                                      </p:cBhvr>
                                      <p:rCtr x="15508" y="0"/>
                                    </p:animMotion>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grpId="0" nodeType="clickEffect">
                                  <p:stCondLst>
                                    <p:cond delay="0"/>
                                  </p:stCondLst>
                                  <p:childTnLst>
                                    <p:animMotion origin="layout" path="M 2.08333E-7 2.22222E-6 L -0.33255 2.22222E-6 " pathEditMode="relative" rAng="0" ptsTypes="AA">
                                      <p:cBhvr>
                                        <p:cTn id="22" dur="2000" fill="hold"/>
                                        <p:tgtEl>
                                          <p:spTgt spid="22"/>
                                        </p:tgtEl>
                                        <p:attrNameLst>
                                          <p:attrName>ppt_x</p:attrName>
                                          <p:attrName>ppt_y</p:attrName>
                                        </p:attrNameLst>
                                      </p:cBhvr>
                                      <p:rCtr x="-16628" y="0"/>
                                    </p:animMotion>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grpId="0" nodeType="clickEffect">
                                  <p:stCondLst>
                                    <p:cond delay="0"/>
                                  </p:stCondLst>
                                  <p:childTnLst>
                                    <p:animMotion origin="layout" path="M 4.16667E-7 0 L 0.33151 0 " pathEditMode="relative" rAng="0" ptsTypes="AA">
                                      <p:cBhvr>
                                        <p:cTn id="26" dur="2000" fill="hold"/>
                                        <p:tgtEl>
                                          <p:spTgt spid="21"/>
                                        </p:tgtEl>
                                        <p:attrNameLst>
                                          <p:attrName>ppt_x</p:attrName>
                                          <p:attrName>ppt_y</p:attrName>
                                        </p:attrNameLst>
                                      </p:cBhvr>
                                      <p:rCtr x="1657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5" grpId="0" animBg="1"/>
      <p:bldP spid="23" grpId="0" animBg="1"/>
      <p:bldP spid="2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AB52C4D8-2674-4831-B273-0BBDC48D9E62}"/>
              </a:ext>
            </a:extLst>
          </p:cNvPr>
          <p:cNvSpPr/>
          <p:nvPr/>
        </p:nvSpPr>
        <p:spPr>
          <a:xfrm>
            <a:off x="3100795" y="439238"/>
            <a:ext cx="5979523" cy="5979523"/>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55E00325-9795-454F-81E1-DC4CDFBB5AEB}"/>
              </a:ext>
            </a:extLst>
          </p:cNvPr>
          <p:cNvSpPr txBox="1"/>
          <p:nvPr/>
        </p:nvSpPr>
        <p:spPr>
          <a:xfrm>
            <a:off x="3952931" y="3971340"/>
            <a:ext cx="5127387" cy="1815882"/>
          </a:xfrm>
          <a:prstGeom prst="rect">
            <a:avLst/>
          </a:prstGeom>
          <a:noFill/>
        </p:spPr>
        <p:txBody>
          <a:bodyPr wrap="square" rtlCol="0">
            <a:spAutoFit/>
          </a:bodyPr>
          <a:lstStyle/>
          <a:p>
            <a:r>
              <a:rPr lang="fr-FR" sz="4800" dirty="0">
                <a:latin typeface="Imprint MT Shadow" panose="04020605060303030202" pitchFamily="82" charset="0"/>
                <a:ea typeface="Calibri" panose="020F0502020204030204" pitchFamily="34" charset="0"/>
                <a:cs typeface="Times New Roman" panose="02020603050405020304" pitchFamily="18" charset="0"/>
              </a:rPr>
              <a:t>L’E</a:t>
            </a:r>
            <a:r>
              <a:rPr lang="fr-FR" sz="4800" dirty="0">
                <a:effectLst/>
                <a:latin typeface="Imprint MT Shadow" panose="04020605060303030202" pitchFamily="82" charset="0"/>
                <a:ea typeface="Calibri" panose="020F0502020204030204" pitchFamily="34" charset="0"/>
                <a:cs typeface="Times New Roman" panose="02020603050405020304" pitchFamily="18" charset="0"/>
              </a:rPr>
              <a:t>glise Notre-Dame de Grâce</a:t>
            </a:r>
            <a:endParaRPr lang="fr-FR" sz="4800" dirty="0">
              <a:latin typeface="Imprint MT Shadow" panose="04020605060303030202" pitchFamily="82" charset="0"/>
            </a:endParaRPr>
          </a:p>
          <a:p>
            <a:endParaRPr lang="fr-FR" sz="1600" dirty="0">
              <a:latin typeface="Imprint MT Shadow" panose="04020605060303030202" pitchFamily="82" charset="0"/>
            </a:endParaRPr>
          </a:p>
        </p:txBody>
      </p:sp>
      <p:pic>
        <p:nvPicPr>
          <p:cNvPr id="8" name="Image 7">
            <a:extLst>
              <a:ext uri="{FF2B5EF4-FFF2-40B4-BE49-F238E27FC236}">
                <a16:creationId xmlns:a16="http://schemas.microsoft.com/office/drawing/2014/main" id="{7E97B648-9B82-4FBB-A810-3633E634B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2559" y="941010"/>
            <a:ext cx="2555993" cy="2863235"/>
          </a:xfrm>
          <a:prstGeom prst="rect">
            <a:avLst/>
          </a:prstGeom>
        </p:spPr>
      </p:pic>
      <p:sp>
        <p:nvSpPr>
          <p:cNvPr id="7" name="Rectangle 6">
            <a:extLst>
              <a:ext uri="{FF2B5EF4-FFF2-40B4-BE49-F238E27FC236}">
                <a16:creationId xmlns:a16="http://schemas.microsoft.com/office/drawing/2014/main" id="{CBB241A1-61B2-4EAB-B448-68168B1310EC}"/>
              </a:ext>
            </a:extLst>
          </p:cNvPr>
          <p:cNvSpPr/>
          <p:nvPr/>
        </p:nvSpPr>
        <p:spPr>
          <a:xfrm>
            <a:off x="87086" y="87086"/>
            <a:ext cx="12006943" cy="6683828"/>
          </a:xfrm>
          <a:prstGeom prst="rect">
            <a:avLst/>
          </a:prstGeom>
          <a:noFill/>
          <a:ln w="190500">
            <a:solidFill>
              <a:srgbClr val="0070C0">
                <a:alpha val="9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 coins arrondis 2">
            <a:extLst>
              <a:ext uri="{FF2B5EF4-FFF2-40B4-BE49-F238E27FC236}">
                <a16:creationId xmlns:a16="http://schemas.microsoft.com/office/drawing/2014/main" id="{1EAB95B2-480F-8640-F56C-CFD0C2B804BB}"/>
              </a:ext>
            </a:extLst>
          </p:cNvPr>
          <p:cNvSpPr/>
          <p:nvPr/>
        </p:nvSpPr>
        <p:spPr>
          <a:xfrm>
            <a:off x="-4304213" y="1323717"/>
            <a:ext cx="3701145" cy="1048910"/>
          </a:xfrm>
          <a:prstGeom prst="roundRect">
            <a:avLst/>
          </a:prstGeom>
          <a:solidFill>
            <a:srgbClr val="00D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dirty="0">
              <a:solidFill>
                <a:srgbClr val="29E703"/>
              </a:solidFill>
            </a:endParaRPr>
          </a:p>
          <a:p>
            <a:pPr algn="r"/>
            <a:r>
              <a:rPr lang="fr-FR" sz="2000" dirty="0"/>
              <a:t>Située à Cotignac, </a:t>
            </a:r>
          </a:p>
          <a:p>
            <a:pPr algn="r"/>
            <a:r>
              <a:rPr lang="fr-FR" sz="2000" dirty="0"/>
              <a:t>lieu de pèlerinage ou </a:t>
            </a:r>
          </a:p>
          <a:p>
            <a:pPr algn="r"/>
            <a:r>
              <a:rPr lang="fr-FR" sz="2000" dirty="0"/>
              <a:t>ils vénèrent la Vierge Marie</a:t>
            </a:r>
          </a:p>
          <a:p>
            <a:pPr algn="ctr"/>
            <a:endParaRPr lang="fr-FR" dirty="0"/>
          </a:p>
        </p:txBody>
      </p:sp>
    </p:spTree>
    <p:extLst>
      <p:ext uri="{BB962C8B-B14F-4D97-AF65-F5344CB8AC3E}">
        <p14:creationId xmlns:p14="http://schemas.microsoft.com/office/powerpoint/2010/main" val="24318537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ZoneTexte 58">
            <a:extLst>
              <a:ext uri="{FF2B5EF4-FFF2-40B4-BE49-F238E27FC236}">
                <a16:creationId xmlns:a16="http://schemas.microsoft.com/office/drawing/2014/main" id="{C81BE4AB-4A5E-4ADE-BA44-B9E5454FDF80}"/>
              </a:ext>
            </a:extLst>
          </p:cNvPr>
          <p:cNvSpPr txBox="1"/>
          <p:nvPr/>
        </p:nvSpPr>
        <p:spPr>
          <a:xfrm>
            <a:off x="5295613" y="4120937"/>
            <a:ext cx="1822928" cy="523220"/>
          </a:xfrm>
          <a:prstGeom prst="rect">
            <a:avLst/>
          </a:prstGeom>
          <a:noFill/>
        </p:spPr>
        <p:txBody>
          <a:bodyPr wrap="square" rtlCol="0">
            <a:spAutoFit/>
          </a:bodyPr>
          <a:lstStyle/>
          <a:p>
            <a:r>
              <a:rPr lang="fr-FR" sz="2800" dirty="0">
                <a:latin typeface="Imprint MT Shadow" panose="04020605060303030202" pitchFamily="82" charset="0"/>
              </a:rPr>
              <a:t>Histoire</a:t>
            </a:r>
            <a:endParaRPr lang="fr-FR" sz="1000" dirty="0">
              <a:latin typeface="Imprint MT Shadow" panose="04020605060303030202" pitchFamily="82" charset="0"/>
            </a:endParaRPr>
          </a:p>
        </p:txBody>
      </p:sp>
      <p:sp>
        <p:nvSpPr>
          <p:cNvPr id="43" name="Rectangle 42">
            <a:extLst>
              <a:ext uri="{FF2B5EF4-FFF2-40B4-BE49-F238E27FC236}">
                <a16:creationId xmlns:a16="http://schemas.microsoft.com/office/drawing/2014/main" id="{5BC2A057-1845-435A-BD32-C191426B455B}"/>
              </a:ext>
            </a:extLst>
          </p:cNvPr>
          <p:cNvSpPr/>
          <p:nvPr/>
        </p:nvSpPr>
        <p:spPr>
          <a:xfrm>
            <a:off x="186556" y="174171"/>
            <a:ext cx="11808000" cy="64966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e 2">
            <a:extLst>
              <a:ext uri="{FF2B5EF4-FFF2-40B4-BE49-F238E27FC236}">
                <a16:creationId xmlns:a16="http://schemas.microsoft.com/office/drawing/2014/main" id="{9A57F0B0-A51E-4C16-9BD4-123332E27913}"/>
              </a:ext>
            </a:extLst>
          </p:cNvPr>
          <p:cNvGrpSpPr/>
          <p:nvPr/>
        </p:nvGrpSpPr>
        <p:grpSpPr>
          <a:xfrm>
            <a:off x="6560610" y="530343"/>
            <a:ext cx="5103223" cy="6555632"/>
            <a:chOff x="6352063" y="483125"/>
            <a:chExt cx="5103223" cy="6555632"/>
          </a:xfrm>
          <a:blipFill>
            <a:blip r:embed="rId2"/>
            <a:stretch>
              <a:fillRect/>
            </a:stretch>
          </a:blipFill>
        </p:grpSpPr>
        <p:sp>
          <p:nvSpPr>
            <p:cNvPr id="2" name="Hexagone 1">
              <a:extLst>
                <a:ext uri="{FF2B5EF4-FFF2-40B4-BE49-F238E27FC236}">
                  <a16:creationId xmlns:a16="http://schemas.microsoft.com/office/drawing/2014/main" id="{E9CD7CE0-D409-44C7-BEEA-6855BB8142FB}"/>
                </a:ext>
              </a:extLst>
            </p:cNvPr>
            <p:cNvSpPr/>
            <p:nvPr/>
          </p:nvSpPr>
          <p:spPr>
            <a:xfrm>
              <a:off x="8005011" y="962526"/>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Hexagone 5">
              <a:extLst>
                <a:ext uri="{FF2B5EF4-FFF2-40B4-BE49-F238E27FC236}">
                  <a16:creationId xmlns:a16="http://schemas.microsoft.com/office/drawing/2014/main" id="{E41C8591-269D-4C47-B032-50B64F88F3C4}"/>
                </a:ext>
              </a:extLst>
            </p:cNvPr>
            <p:cNvSpPr/>
            <p:nvPr/>
          </p:nvSpPr>
          <p:spPr>
            <a:xfrm>
              <a:off x="8005011" y="1917031"/>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Hexagone 6">
              <a:extLst>
                <a:ext uri="{FF2B5EF4-FFF2-40B4-BE49-F238E27FC236}">
                  <a16:creationId xmlns:a16="http://schemas.microsoft.com/office/drawing/2014/main" id="{23DE9E9B-CB04-4D26-AE76-882C6F148B3D}"/>
                </a:ext>
              </a:extLst>
            </p:cNvPr>
            <p:cNvSpPr/>
            <p:nvPr/>
          </p:nvSpPr>
          <p:spPr>
            <a:xfrm>
              <a:off x="8823159" y="1439779"/>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Hexagone 7">
              <a:extLst>
                <a:ext uri="{FF2B5EF4-FFF2-40B4-BE49-F238E27FC236}">
                  <a16:creationId xmlns:a16="http://schemas.microsoft.com/office/drawing/2014/main" id="{74AA4F9B-D0F1-4058-9BFF-82C7FF792F4C}"/>
                </a:ext>
              </a:extLst>
            </p:cNvPr>
            <p:cNvSpPr/>
            <p:nvPr/>
          </p:nvSpPr>
          <p:spPr>
            <a:xfrm>
              <a:off x="7186863" y="1439779"/>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Hexagone 8">
              <a:extLst>
                <a:ext uri="{FF2B5EF4-FFF2-40B4-BE49-F238E27FC236}">
                  <a16:creationId xmlns:a16="http://schemas.microsoft.com/office/drawing/2014/main" id="{0B70EFA3-A2F5-4FC5-AEA4-BE163D737C23}"/>
                </a:ext>
              </a:extLst>
            </p:cNvPr>
            <p:cNvSpPr/>
            <p:nvPr/>
          </p:nvSpPr>
          <p:spPr>
            <a:xfrm>
              <a:off x="7186863" y="2396289"/>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Hexagone 9">
              <a:extLst>
                <a:ext uri="{FF2B5EF4-FFF2-40B4-BE49-F238E27FC236}">
                  <a16:creationId xmlns:a16="http://schemas.microsoft.com/office/drawing/2014/main" id="{DE18D06C-D46D-4D68-894C-46A438FC7986}"/>
                </a:ext>
              </a:extLst>
            </p:cNvPr>
            <p:cNvSpPr/>
            <p:nvPr/>
          </p:nvSpPr>
          <p:spPr>
            <a:xfrm>
              <a:off x="8823159" y="2396289"/>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Hexagone 10">
              <a:extLst>
                <a:ext uri="{FF2B5EF4-FFF2-40B4-BE49-F238E27FC236}">
                  <a16:creationId xmlns:a16="http://schemas.microsoft.com/office/drawing/2014/main" id="{9172F360-EE8F-41E8-B6D5-02C3D3529017}"/>
                </a:ext>
              </a:extLst>
            </p:cNvPr>
            <p:cNvSpPr/>
            <p:nvPr/>
          </p:nvSpPr>
          <p:spPr>
            <a:xfrm>
              <a:off x="8005011" y="2857641"/>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Hexagone 13">
              <a:extLst>
                <a:ext uri="{FF2B5EF4-FFF2-40B4-BE49-F238E27FC236}">
                  <a16:creationId xmlns:a16="http://schemas.microsoft.com/office/drawing/2014/main" id="{4D523D0F-FC14-4B8E-89EA-0C9A4F30FFD8}"/>
                </a:ext>
              </a:extLst>
            </p:cNvPr>
            <p:cNvSpPr/>
            <p:nvPr/>
          </p:nvSpPr>
          <p:spPr>
            <a:xfrm>
              <a:off x="7186863" y="4313461"/>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Hexagone 14">
              <a:extLst>
                <a:ext uri="{FF2B5EF4-FFF2-40B4-BE49-F238E27FC236}">
                  <a16:creationId xmlns:a16="http://schemas.microsoft.com/office/drawing/2014/main" id="{4B4F3A94-688E-4BD8-AC7F-BD08679BBAD5}"/>
                </a:ext>
              </a:extLst>
            </p:cNvPr>
            <p:cNvSpPr/>
            <p:nvPr/>
          </p:nvSpPr>
          <p:spPr>
            <a:xfrm>
              <a:off x="8005011" y="3836209"/>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Hexagone 17">
              <a:extLst>
                <a:ext uri="{FF2B5EF4-FFF2-40B4-BE49-F238E27FC236}">
                  <a16:creationId xmlns:a16="http://schemas.microsoft.com/office/drawing/2014/main" id="{285E0617-396B-4EC0-92CF-984B8C908CB6}"/>
                </a:ext>
              </a:extLst>
            </p:cNvPr>
            <p:cNvSpPr/>
            <p:nvPr/>
          </p:nvSpPr>
          <p:spPr>
            <a:xfrm>
              <a:off x="6368715" y="3836209"/>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Hexagone 19">
              <a:extLst>
                <a:ext uri="{FF2B5EF4-FFF2-40B4-BE49-F238E27FC236}">
                  <a16:creationId xmlns:a16="http://schemas.microsoft.com/office/drawing/2014/main" id="{4EB6BCE1-248E-44D0-92D1-D8B86AB1564E}"/>
                </a:ext>
              </a:extLst>
            </p:cNvPr>
            <p:cNvSpPr/>
            <p:nvPr/>
          </p:nvSpPr>
          <p:spPr>
            <a:xfrm>
              <a:off x="6368715" y="4792719"/>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Hexagone 20">
              <a:extLst>
                <a:ext uri="{FF2B5EF4-FFF2-40B4-BE49-F238E27FC236}">
                  <a16:creationId xmlns:a16="http://schemas.microsoft.com/office/drawing/2014/main" id="{07D75A35-A5BD-4F8A-91EE-FECCA5A850C1}"/>
                </a:ext>
              </a:extLst>
            </p:cNvPr>
            <p:cNvSpPr/>
            <p:nvPr/>
          </p:nvSpPr>
          <p:spPr>
            <a:xfrm>
              <a:off x="8005011" y="4792719"/>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Hexagone 21">
              <a:extLst>
                <a:ext uri="{FF2B5EF4-FFF2-40B4-BE49-F238E27FC236}">
                  <a16:creationId xmlns:a16="http://schemas.microsoft.com/office/drawing/2014/main" id="{219A78F1-CA26-4A10-B2D7-38D8FC7307E6}"/>
                </a:ext>
              </a:extLst>
            </p:cNvPr>
            <p:cNvSpPr/>
            <p:nvPr/>
          </p:nvSpPr>
          <p:spPr>
            <a:xfrm>
              <a:off x="9641307" y="2859646"/>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Hexagone 22">
              <a:extLst>
                <a:ext uri="{FF2B5EF4-FFF2-40B4-BE49-F238E27FC236}">
                  <a16:creationId xmlns:a16="http://schemas.microsoft.com/office/drawing/2014/main" id="{6ADBC71A-6795-49BD-8DC3-F8828D1CEBAA}"/>
                </a:ext>
              </a:extLst>
            </p:cNvPr>
            <p:cNvSpPr/>
            <p:nvPr/>
          </p:nvSpPr>
          <p:spPr>
            <a:xfrm>
              <a:off x="9641307" y="3814151"/>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Hexagone 23">
              <a:extLst>
                <a:ext uri="{FF2B5EF4-FFF2-40B4-BE49-F238E27FC236}">
                  <a16:creationId xmlns:a16="http://schemas.microsoft.com/office/drawing/2014/main" id="{3B14D9FD-8E5B-4DE6-BA0C-91D0816104EF}"/>
                </a:ext>
              </a:extLst>
            </p:cNvPr>
            <p:cNvSpPr/>
            <p:nvPr/>
          </p:nvSpPr>
          <p:spPr>
            <a:xfrm>
              <a:off x="10459455" y="3336899"/>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Hexagone 24">
              <a:extLst>
                <a:ext uri="{FF2B5EF4-FFF2-40B4-BE49-F238E27FC236}">
                  <a16:creationId xmlns:a16="http://schemas.microsoft.com/office/drawing/2014/main" id="{DC4904E0-A09F-4CFA-9AF4-8C4C21F8AA03}"/>
                </a:ext>
              </a:extLst>
            </p:cNvPr>
            <p:cNvSpPr/>
            <p:nvPr/>
          </p:nvSpPr>
          <p:spPr>
            <a:xfrm>
              <a:off x="8823159" y="3336899"/>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Hexagone 25">
              <a:extLst>
                <a:ext uri="{FF2B5EF4-FFF2-40B4-BE49-F238E27FC236}">
                  <a16:creationId xmlns:a16="http://schemas.microsoft.com/office/drawing/2014/main" id="{0F73F32D-8A1B-4EED-B66F-D9E222CDB37B}"/>
                </a:ext>
              </a:extLst>
            </p:cNvPr>
            <p:cNvSpPr/>
            <p:nvPr/>
          </p:nvSpPr>
          <p:spPr>
            <a:xfrm>
              <a:off x="8823159" y="4293409"/>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Hexagone 26">
              <a:extLst>
                <a:ext uri="{FF2B5EF4-FFF2-40B4-BE49-F238E27FC236}">
                  <a16:creationId xmlns:a16="http://schemas.microsoft.com/office/drawing/2014/main" id="{039359FF-ECAE-44A8-BD13-A13514CE9754}"/>
                </a:ext>
              </a:extLst>
            </p:cNvPr>
            <p:cNvSpPr/>
            <p:nvPr/>
          </p:nvSpPr>
          <p:spPr>
            <a:xfrm>
              <a:off x="10459455" y="4293409"/>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Hexagone 27">
              <a:extLst>
                <a:ext uri="{FF2B5EF4-FFF2-40B4-BE49-F238E27FC236}">
                  <a16:creationId xmlns:a16="http://schemas.microsoft.com/office/drawing/2014/main" id="{7F715E84-B968-42B8-976C-FCA173660824}"/>
                </a:ext>
              </a:extLst>
            </p:cNvPr>
            <p:cNvSpPr/>
            <p:nvPr/>
          </p:nvSpPr>
          <p:spPr>
            <a:xfrm>
              <a:off x="8823159" y="483125"/>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Hexagone 28">
              <a:extLst>
                <a:ext uri="{FF2B5EF4-FFF2-40B4-BE49-F238E27FC236}">
                  <a16:creationId xmlns:a16="http://schemas.microsoft.com/office/drawing/2014/main" id="{DC3238B4-7103-4173-98CD-1DDAD91328A7}"/>
                </a:ext>
              </a:extLst>
            </p:cNvPr>
            <p:cNvSpPr/>
            <p:nvPr/>
          </p:nvSpPr>
          <p:spPr>
            <a:xfrm>
              <a:off x="7186863" y="3346925"/>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Hexagone 29">
              <a:extLst>
                <a:ext uri="{FF2B5EF4-FFF2-40B4-BE49-F238E27FC236}">
                  <a16:creationId xmlns:a16="http://schemas.microsoft.com/office/drawing/2014/main" id="{EA4330A7-2279-4398-999F-F9762EC7DE97}"/>
                </a:ext>
              </a:extLst>
            </p:cNvPr>
            <p:cNvSpPr/>
            <p:nvPr/>
          </p:nvSpPr>
          <p:spPr>
            <a:xfrm>
              <a:off x="6368715" y="1919037"/>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Hexagone 30">
              <a:extLst>
                <a:ext uri="{FF2B5EF4-FFF2-40B4-BE49-F238E27FC236}">
                  <a16:creationId xmlns:a16="http://schemas.microsoft.com/office/drawing/2014/main" id="{7DAE1AAA-225A-4FB0-9164-000445DC1575}"/>
                </a:ext>
              </a:extLst>
            </p:cNvPr>
            <p:cNvSpPr/>
            <p:nvPr/>
          </p:nvSpPr>
          <p:spPr>
            <a:xfrm>
              <a:off x="6352063" y="984442"/>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Hexagone 31">
              <a:extLst>
                <a:ext uri="{FF2B5EF4-FFF2-40B4-BE49-F238E27FC236}">
                  <a16:creationId xmlns:a16="http://schemas.microsoft.com/office/drawing/2014/main" id="{E6808708-17F3-4683-976B-33F5E3F1FBBE}"/>
                </a:ext>
              </a:extLst>
            </p:cNvPr>
            <p:cNvSpPr/>
            <p:nvPr/>
          </p:nvSpPr>
          <p:spPr>
            <a:xfrm>
              <a:off x="10492760" y="1462910"/>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Hexagone 33">
              <a:extLst>
                <a:ext uri="{FF2B5EF4-FFF2-40B4-BE49-F238E27FC236}">
                  <a16:creationId xmlns:a16="http://schemas.microsoft.com/office/drawing/2014/main" id="{CD9056B0-A63F-4798-BD0A-5E88AAB3D4EE}"/>
                </a:ext>
              </a:extLst>
            </p:cNvPr>
            <p:cNvSpPr/>
            <p:nvPr/>
          </p:nvSpPr>
          <p:spPr>
            <a:xfrm>
              <a:off x="9657959" y="4770804"/>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Hexagone 34">
              <a:extLst>
                <a:ext uri="{FF2B5EF4-FFF2-40B4-BE49-F238E27FC236}">
                  <a16:creationId xmlns:a16="http://schemas.microsoft.com/office/drawing/2014/main" id="{2C1A00CA-929A-4070-9C6F-D5ACDB759CEA}"/>
                </a:ext>
              </a:extLst>
            </p:cNvPr>
            <p:cNvSpPr/>
            <p:nvPr/>
          </p:nvSpPr>
          <p:spPr>
            <a:xfrm>
              <a:off x="9657959" y="5725309"/>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Hexagone 35">
              <a:extLst>
                <a:ext uri="{FF2B5EF4-FFF2-40B4-BE49-F238E27FC236}">
                  <a16:creationId xmlns:a16="http://schemas.microsoft.com/office/drawing/2014/main" id="{E4AF0E68-B511-49FD-A15E-1C46278F8CA5}"/>
                </a:ext>
              </a:extLst>
            </p:cNvPr>
            <p:cNvSpPr/>
            <p:nvPr/>
          </p:nvSpPr>
          <p:spPr>
            <a:xfrm>
              <a:off x="10476107" y="5248057"/>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Hexagone 36">
              <a:extLst>
                <a:ext uri="{FF2B5EF4-FFF2-40B4-BE49-F238E27FC236}">
                  <a16:creationId xmlns:a16="http://schemas.microsoft.com/office/drawing/2014/main" id="{4AD4B726-9385-452D-BE97-53F5253F7EC7}"/>
                </a:ext>
              </a:extLst>
            </p:cNvPr>
            <p:cNvSpPr/>
            <p:nvPr/>
          </p:nvSpPr>
          <p:spPr>
            <a:xfrm>
              <a:off x="8839811" y="5248057"/>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Hexagone 37">
              <a:extLst>
                <a:ext uri="{FF2B5EF4-FFF2-40B4-BE49-F238E27FC236}">
                  <a16:creationId xmlns:a16="http://schemas.microsoft.com/office/drawing/2014/main" id="{5C164F01-D86F-4D67-9D4B-9057403DBFC0}"/>
                </a:ext>
              </a:extLst>
            </p:cNvPr>
            <p:cNvSpPr/>
            <p:nvPr/>
          </p:nvSpPr>
          <p:spPr>
            <a:xfrm>
              <a:off x="8839811" y="6204567"/>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Hexagone 39">
              <a:extLst>
                <a:ext uri="{FF2B5EF4-FFF2-40B4-BE49-F238E27FC236}">
                  <a16:creationId xmlns:a16="http://schemas.microsoft.com/office/drawing/2014/main" id="{732C3FA2-EB92-4ECC-A060-CD5F426B0685}"/>
                </a:ext>
              </a:extLst>
            </p:cNvPr>
            <p:cNvSpPr/>
            <p:nvPr/>
          </p:nvSpPr>
          <p:spPr>
            <a:xfrm>
              <a:off x="7186863" y="5248056"/>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Hexagone 41">
              <a:extLst>
                <a:ext uri="{FF2B5EF4-FFF2-40B4-BE49-F238E27FC236}">
                  <a16:creationId xmlns:a16="http://schemas.microsoft.com/office/drawing/2014/main" id="{5756838E-582A-46B0-ABCA-E81EE54CC5E6}"/>
                </a:ext>
              </a:extLst>
            </p:cNvPr>
            <p:cNvSpPr/>
            <p:nvPr/>
          </p:nvSpPr>
          <p:spPr>
            <a:xfrm>
              <a:off x="8005011" y="5725309"/>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Hexagone 48">
              <a:extLst>
                <a:ext uri="{FF2B5EF4-FFF2-40B4-BE49-F238E27FC236}">
                  <a16:creationId xmlns:a16="http://schemas.microsoft.com/office/drawing/2014/main" id="{C3630729-AC9A-4813-A758-8A1527A9AE5C}"/>
                </a:ext>
              </a:extLst>
            </p:cNvPr>
            <p:cNvSpPr/>
            <p:nvPr/>
          </p:nvSpPr>
          <p:spPr>
            <a:xfrm>
              <a:off x="9674612" y="962527"/>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Hexagone 49">
              <a:extLst>
                <a:ext uri="{FF2B5EF4-FFF2-40B4-BE49-F238E27FC236}">
                  <a16:creationId xmlns:a16="http://schemas.microsoft.com/office/drawing/2014/main" id="{87A45C99-63AE-4D53-9F60-B0C57DD9FFFC}"/>
                </a:ext>
              </a:extLst>
            </p:cNvPr>
            <p:cNvSpPr/>
            <p:nvPr/>
          </p:nvSpPr>
          <p:spPr>
            <a:xfrm>
              <a:off x="9674612" y="1919037"/>
              <a:ext cx="962526" cy="83419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5" name="ZoneTexte 54">
            <a:extLst>
              <a:ext uri="{FF2B5EF4-FFF2-40B4-BE49-F238E27FC236}">
                <a16:creationId xmlns:a16="http://schemas.microsoft.com/office/drawing/2014/main" id="{8632525D-69C9-477F-B298-739E163141FA}"/>
              </a:ext>
            </a:extLst>
          </p:cNvPr>
          <p:cNvSpPr txBox="1"/>
          <p:nvPr/>
        </p:nvSpPr>
        <p:spPr>
          <a:xfrm>
            <a:off x="996141" y="1986165"/>
            <a:ext cx="7570342" cy="1938992"/>
          </a:xfrm>
          <a:prstGeom prst="rect">
            <a:avLst/>
          </a:prstGeom>
          <a:noFill/>
          <a:effectLst>
            <a:outerShdw blurRad="88900" dist="101600" dir="2700000" algn="tl" rotWithShape="0">
              <a:prstClr val="black">
                <a:alpha val="40000"/>
              </a:prstClr>
            </a:outerShdw>
          </a:effectLst>
        </p:spPr>
        <p:txBody>
          <a:bodyPr wrap="square" rtlCol="0">
            <a:spAutoFit/>
          </a:bodyPr>
          <a:lstStyle/>
          <a:p>
            <a:r>
              <a:rPr lang="fr-FR" sz="6000" dirty="0">
                <a:latin typeface="Arial Black" panose="020B0A04020102020204" pitchFamily="34" charset="0"/>
              </a:rPr>
              <a:t>LES INDULGENCES</a:t>
            </a:r>
          </a:p>
        </p:txBody>
      </p:sp>
      <p:sp>
        <p:nvSpPr>
          <p:cNvPr id="44" name="Rectangle 43">
            <a:extLst>
              <a:ext uri="{FF2B5EF4-FFF2-40B4-BE49-F238E27FC236}">
                <a16:creationId xmlns:a16="http://schemas.microsoft.com/office/drawing/2014/main" id="{3503572A-951D-44DF-B220-052BB98B1C9B}"/>
              </a:ext>
            </a:extLst>
          </p:cNvPr>
          <p:cNvSpPr/>
          <p:nvPr/>
        </p:nvSpPr>
        <p:spPr>
          <a:xfrm>
            <a:off x="87086" y="87086"/>
            <a:ext cx="12006943" cy="6683828"/>
          </a:xfrm>
          <a:prstGeom prst="rect">
            <a:avLst/>
          </a:prstGeom>
          <a:noFill/>
          <a:ln w="190500">
            <a:solidFill>
              <a:srgbClr val="0070C0">
                <a:alpha val="9686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Forme libre : forme 50">
            <a:extLst>
              <a:ext uri="{FF2B5EF4-FFF2-40B4-BE49-F238E27FC236}">
                <a16:creationId xmlns:a16="http://schemas.microsoft.com/office/drawing/2014/main" id="{10A95D77-4972-4CCB-B7B4-77E5A4BC48E3}"/>
              </a:ext>
            </a:extLst>
          </p:cNvPr>
          <p:cNvSpPr/>
          <p:nvPr/>
        </p:nvSpPr>
        <p:spPr>
          <a:xfrm>
            <a:off x="-5829606" y="2695682"/>
            <a:ext cx="5486495" cy="331200"/>
          </a:xfrm>
          <a:custGeom>
            <a:avLst/>
            <a:gdLst>
              <a:gd name="connsiteX0" fmla="*/ 0 w 5486495"/>
              <a:gd name="connsiteY0" fmla="*/ 0 h 331200"/>
              <a:gd name="connsiteX1" fmla="*/ 5486495 w 5486495"/>
              <a:gd name="connsiteY1" fmla="*/ 0 h 331200"/>
              <a:gd name="connsiteX2" fmla="*/ 5486495 w 5486495"/>
              <a:gd name="connsiteY2" fmla="*/ 331200 h 331200"/>
              <a:gd name="connsiteX3" fmla="*/ 0 w 5486495"/>
              <a:gd name="connsiteY3" fmla="*/ 331200 h 331200"/>
              <a:gd name="connsiteX4" fmla="*/ 0 w 5486495"/>
              <a:gd name="connsiteY4" fmla="*/ 0 h 33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6495" h="331200">
                <a:moveTo>
                  <a:pt x="0" y="0"/>
                </a:moveTo>
                <a:lnTo>
                  <a:pt x="5486495" y="0"/>
                </a:lnTo>
                <a:lnTo>
                  <a:pt x="5486495" y="331200"/>
                </a:lnTo>
                <a:lnTo>
                  <a:pt x="0" y="3312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4196" tIns="25400" rIns="142240" bIns="25400" numCol="1" spcCol="1270" anchor="t" anchorCtr="0">
            <a:noAutofit/>
          </a:bodyPr>
          <a:lstStyle/>
          <a:p>
            <a:pPr marL="171450" lvl="1" indent="-171450" algn="l" defTabSz="711200">
              <a:lnSpc>
                <a:spcPct val="90000"/>
              </a:lnSpc>
              <a:spcBef>
                <a:spcPct val="0"/>
              </a:spcBef>
              <a:spcAft>
                <a:spcPct val="20000"/>
              </a:spcAft>
              <a:buChar char="•"/>
            </a:pPr>
            <a:endParaRPr lang="fr-FR" sz="1600" kern="1200"/>
          </a:p>
        </p:txBody>
      </p:sp>
      <p:pic>
        <p:nvPicPr>
          <p:cNvPr id="45" name="Graphique 44">
            <a:extLst>
              <a:ext uri="{FF2B5EF4-FFF2-40B4-BE49-F238E27FC236}">
                <a16:creationId xmlns:a16="http://schemas.microsoft.com/office/drawing/2014/main" id="{8FE6F2A3-49D9-4F61-BA87-EFF488A571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4963884" y="-2534510"/>
            <a:ext cx="2253344" cy="2253344"/>
          </a:xfrm>
          <a:prstGeom prst="rect">
            <a:avLst/>
          </a:prstGeom>
        </p:spPr>
      </p:pic>
      <p:sp>
        <p:nvSpPr>
          <p:cNvPr id="53" name="Ellipse 52">
            <a:extLst>
              <a:ext uri="{FF2B5EF4-FFF2-40B4-BE49-F238E27FC236}">
                <a16:creationId xmlns:a16="http://schemas.microsoft.com/office/drawing/2014/main" id="{435F6C7E-0A68-4D85-BF5B-0B4DC17ED1D0}"/>
              </a:ext>
            </a:extLst>
          </p:cNvPr>
          <p:cNvSpPr/>
          <p:nvPr/>
        </p:nvSpPr>
        <p:spPr>
          <a:xfrm>
            <a:off x="-1373506" y="-4028315"/>
            <a:ext cx="14928125" cy="14928125"/>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344C1AA1-864F-7E45-F028-FD32E4E6F2D4}"/>
              </a:ext>
            </a:extLst>
          </p:cNvPr>
          <p:cNvPicPr>
            <a:picLocks noChangeAspect="1"/>
          </p:cNvPicPr>
          <p:nvPr/>
        </p:nvPicPr>
        <p:blipFill rotWithShape="1">
          <a:blip r:embed="rId6">
            <a:alphaModFix amt="62000"/>
            <a:extLst>
              <a:ext uri="{BEBA8EAE-BF5A-486C-A8C5-ECC9F3942E4B}">
                <a14:imgProps xmlns:a14="http://schemas.microsoft.com/office/drawing/2010/main">
                  <a14:imgLayer r:embed="rId7">
                    <a14:imgEffect>
                      <a14:sharpenSoften amount="20000"/>
                    </a14:imgEffect>
                    <a14:imgEffect>
                      <a14:colorTemperature colorTemp="5800"/>
                    </a14:imgEffect>
                    <a14:imgEffect>
                      <a14:saturation sat="156000"/>
                    </a14:imgEffect>
                    <a14:imgEffect>
                      <a14:brightnessContrast contrast="34000"/>
                    </a14:imgEffect>
                  </a14:imgLayer>
                </a14:imgProps>
              </a:ext>
              <a:ext uri="{28A0092B-C50C-407E-A947-70E740481C1C}">
                <a14:useLocalDpi xmlns:a14="http://schemas.microsoft.com/office/drawing/2010/main" val="0"/>
              </a:ext>
            </a:extLst>
          </a:blip>
          <a:srcRect l="50000"/>
          <a:stretch/>
        </p:blipFill>
        <p:spPr>
          <a:xfrm>
            <a:off x="12797999" y="-2698704"/>
            <a:ext cx="7348486" cy="11451172"/>
          </a:xfrm>
          <a:prstGeom prst="rect">
            <a:avLst/>
          </a:prstGeom>
        </p:spPr>
      </p:pic>
      <p:pic>
        <p:nvPicPr>
          <p:cNvPr id="5" name="Image 4">
            <a:extLst>
              <a:ext uri="{FF2B5EF4-FFF2-40B4-BE49-F238E27FC236}">
                <a16:creationId xmlns:a16="http://schemas.microsoft.com/office/drawing/2014/main" id="{8E1724A7-83E7-5771-27BA-F5EA45392413}"/>
              </a:ext>
            </a:extLst>
          </p:cNvPr>
          <p:cNvPicPr>
            <a:picLocks noChangeAspect="1"/>
          </p:cNvPicPr>
          <p:nvPr/>
        </p:nvPicPr>
        <p:blipFill rotWithShape="1">
          <a:blip r:embed="rId6">
            <a:alphaModFix amt="62000"/>
            <a:extLst>
              <a:ext uri="{BEBA8EAE-BF5A-486C-A8C5-ECC9F3942E4B}">
                <a14:imgProps xmlns:a14="http://schemas.microsoft.com/office/drawing/2010/main">
                  <a14:imgLayer r:embed="rId7">
                    <a14:imgEffect>
                      <a14:sharpenSoften amount="20000"/>
                    </a14:imgEffect>
                    <a14:imgEffect>
                      <a14:colorTemperature colorTemp="5800"/>
                    </a14:imgEffect>
                    <a14:imgEffect>
                      <a14:saturation sat="156000"/>
                    </a14:imgEffect>
                    <a14:imgEffect>
                      <a14:brightnessContrast contrast="34000"/>
                    </a14:imgEffect>
                  </a14:imgLayer>
                </a14:imgProps>
              </a:ext>
              <a:ext uri="{28A0092B-C50C-407E-A947-70E740481C1C}">
                <a14:useLocalDpi xmlns:a14="http://schemas.microsoft.com/office/drawing/2010/main" val="0"/>
              </a:ext>
            </a:extLst>
          </a:blip>
          <a:srcRect r="50000"/>
          <a:stretch/>
        </p:blipFill>
        <p:spPr>
          <a:xfrm>
            <a:off x="-6972919" y="-2521385"/>
            <a:ext cx="7120905" cy="11096534"/>
          </a:xfrm>
          <a:prstGeom prst="rect">
            <a:avLst/>
          </a:prstGeom>
        </p:spPr>
      </p:pic>
    </p:spTree>
    <p:extLst>
      <p:ext uri="{BB962C8B-B14F-4D97-AF65-F5344CB8AC3E}">
        <p14:creationId xmlns:p14="http://schemas.microsoft.com/office/powerpoint/2010/main" val="361191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 coins arrondis 11">
            <a:extLst>
              <a:ext uri="{FF2B5EF4-FFF2-40B4-BE49-F238E27FC236}">
                <a16:creationId xmlns:a16="http://schemas.microsoft.com/office/drawing/2014/main" id="{DE5A7FFB-4238-4513-99CD-BEF4162B2873}"/>
              </a:ext>
            </a:extLst>
          </p:cNvPr>
          <p:cNvSpPr/>
          <p:nvPr/>
        </p:nvSpPr>
        <p:spPr>
          <a:xfrm>
            <a:off x="4114798" y="1585199"/>
            <a:ext cx="3701145" cy="1048910"/>
          </a:xfrm>
          <a:prstGeom prst="roundRect">
            <a:avLst/>
          </a:prstGeom>
          <a:solidFill>
            <a:srgbClr val="00D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dirty="0">
              <a:solidFill>
                <a:srgbClr val="29E703"/>
              </a:solidFill>
            </a:endParaRPr>
          </a:p>
          <a:p>
            <a:pPr algn="r"/>
            <a:r>
              <a:rPr lang="fr-FR" sz="2000" dirty="0"/>
              <a:t>Située à Cotignac, </a:t>
            </a:r>
          </a:p>
          <a:p>
            <a:pPr algn="r"/>
            <a:r>
              <a:rPr lang="fr-FR" sz="2000" dirty="0"/>
              <a:t>lieu de pèlerinage ou </a:t>
            </a:r>
          </a:p>
          <a:p>
            <a:pPr algn="r"/>
            <a:r>
              <a:rPr lang="fr-FR" sz="2000" dirty="0"/>
              <a:t>ils vénèrent la Vierge Marie</a:t>
            </a:r>
          </a:p>
          <a:p>
            <a:pPr algn="ctr"/>
            <a:endParaRPr lang="fr-FR" dirty="0"/>
          </a:p>
        </p:txBody>
      </p:sp>
      <p:sp>
        <p:nvSpPr>
          <p:cNvPr id="10" name="ZoneTexte 9">
            <a:extLst>
              <a:ext uri="{FF2B5EF4-FFF2-40B4-BE49-F238E27FC236}">
                <a16:creationId xmlns:a16="http://schemas.microsoft.com/office/drawing/2014/main" id="{41B4FF54-EB3F-40B3-A1C4-6DC5CDB47DB7}"/>
              </a:ext>
            </a:extLst>
          </p:cNvPr>
          <p:cNvSpPr txBox="1"/>
          <p:nvPr/>
        </p:nvSpPr>
        <p:spPr>
          <a:xfrm>
            <a:off x="6466115" y="437937"/>
            <a:ext cx="5028170" cy="523220"/>
          </a:xfrm>
          <a:prstGeom prst="rect">
            <a:avLst/>
          </a:prstGeom>
          <a:noFill/>
        </p:spPr>
        <p:txBody>
          <a:bodyPr wrap="square" rtlCol="0">
            <a:spAutoFit/>
          </a:bodyPr>
          <a:lstStyle/>
          <a:p>
            <a:r>
              <a:rPr lang="fr-FR" sz="2800" dirty="0">
                <a:latin typeface="Imprint MT Shadow" panose="04020605060303030202" pitchFamily="82" charset="0"/>
                <a:ea typeface="Calibri" panose="020F0502020204030204" pitchFamily="34" charset="0"/>
                <a:cs typeface="Times New Roman" panose="02020603050405020304" pitchFamily="18" charset="0"/>
              </a:rPr>
              <a:t>L’E</a:t>
            </a:r>
            <a:r>
              <a:rPr lang="fr-FR" sz="2800" dirty="0">
                <a:effectLst/>
                <a:latin typeface="Imprint MT Shadow" panose="04020605060303030202" pitchFamily="82" charset="0"/>
                <a:ea typeface="Calibri" panose="020F0502020204030204" pitchFamily="34" charset="0"/>
                <a:cs typeface="Times New Roman" panose="02020603050405020304" pitchFamily="18" charset="0"/>
              </a:rPr>
              <a:t>glise Notre-Dame de Grâce</a:t>
            </a:r>
            <a:endParaRPr lang="fr-FR" sz="2800" dirty="0">
              <a:latin typeface="Imprint MT Shadow" panose="04020605060303030202" pitchFamily="82" charset="0"/>
            </a:endParaRPr>
          </a:p>
        </p:txBody>
      </p:sp>
      <p:pic>
        <p:nvPicPr>
          <p:cNvPr id="13" name="Image 12">
            <a:extLst>
              <a:ext uri="{FF2B5EF4-FFF2-40B4-BE49-F238E27FC236}">
                <a16:creationId xmlns:a16="http://schemas.microsoft.com/office/drawing/2014/main" id="{F4F4C251-412E-41AE-8E6A-4042642449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0961" y="376382"/>
            <a:ext cx="460039" cy="515339"/>
          </a:xfrm>
          <a:prstGeom prst="rect">
            <a:avLst/>
          </a:prstGeom>
        </p:spPr>
      </p:pic>
      <p:sp>
        <p:nvSpPr>
          <p:cNvPr id="14" name="Ellipse 13">
            <a:extLst>
              <a:ext uri="{FF2B5EF4-FFF2-40B4-BE49-F238E27FC236}">
                <a16:creationId xmlns:a16="http://schemas.microsoft.com/office/drawing/2014/main" id="{0B36B4B9-20E5-4490-8818-93AB3BC75C0F}"/>
              </a:ext>
            </a:extLst>
          </p:cNvPr>
          <p:cNvSpPr/>
          <p:nvPr/>
        </p:nvSpPr>
        <p:spPr>
          <a:xfrm>
            <a:off x="-1373506" y="-4028315"/>
            <a:ext cx="14928125" cy="14928125"/>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633BD69E-F351-42B0-A314-B378C67BC2CE}"/>
              </a:ext>
            </a:extLst>
          </p:cNvPr>
          <p:cNvSpPr/>
          <p:nvPr/>
        </p:nvSpPr>
        <p:spPr>
          <a:xfrm>
            <a:off x="87086" y="87086"/>
            <a:ext cx="12006943" cy="6683828"/>
          </a:xfrm>
          <a:prstGeom prst="rect">
            <a:avLst/>
          </a:prstGeom>
          <a:noFill/>
          <a:ln w="190500">
            <a:solidFill>
              <a:srgbClr val="0070C0">
                <a:alpha val="9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4D615BC4-5CE9-3778-1B27-0EEE17389F11}"/>
              </a:ext>
            </a:extLst>
          </p:cNvPr>
          <p:cNvSpPr/>
          <p:nvPr/>
        </p:nvSpPr>
        <p:spPr>
          <a:xfrm>
            <a:off x="7328925" y="3511590"/>
            <a:ext cx="4482075" cy="2991063"/>
          </a:xfrm>
          <a:prstGeom prst="roundRect">
            <a:avLst/>
          </a:prstGeom>
          <a:blipFill>
            <a:blip r:embed="rId4"/>
            <a:stretch>
              <a:fillRect/>
            </a:stretch>
          </a:blip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F758D5E0-053D-0D75-9AA1-65373B1EDEA5}"/>
              </a:ext>
            </a:extLst>
          </p:cNvPr>
          <p:cNvSpPr/>
          <p:nvPr/>
        </p:nvSpPr>
        <p:spPr>
          <a:xfrm>
            <a:off x="283028" y="293915"/>
            <a:ext cx="4386943" cy="2826575"/>
          </a:xfrm>
          <a:prstGeom prst="rect">
            <a:avLst/>
          </a:prstGeom>
          <a:blipFill>
            <a:blip r:embed="rId5"/>
            <a:stretch>
              <a:fillRect/>
            </a:stretch>
          </a:blip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 coins arrondis 18">
            <a:extLst>
              <a:ext uri="{FF2B5EF4-FFF2-40B4-BE49-F238E27FC236}">
                <a16:creationId xmlns:a16="http://schemas.microsoft.com/office/drawing/2014/main" id="{A82456CE-AD0A-F6DF-1692-EF04407FA9B1}"/>
              </a:ext>
            </a:extLst>
          </p:cNvPr>
          <p:cNvSpPr/>
          <p:nvPr/>
        </p:nvSpPr>
        <p:spPr>
          <a:xfrm>
            <a:off x="12816838" y="5294953"/>
            <a:ext cx="3673930" cy="1048910"/>
          </a:xfrm>
          <a:prstGeom prst="roundRect">
            <a:avLst/>
          </a:prstGeom>
          <a:solidFill>
            <a:srgbClr val="00D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dirty="0">
              <a:solidFill>
                <a:srgbClr val="29E703"/>
              </a:solidFill>
            </a:endParaRPr>
          </a:p>
          <a:p>
            <a:r>
              <a:rPr lang="fr-FR" sz="2000" dirty="0"/>
              <a:t>Associée au indulgences, </a:t>
            </a:r>
          </a:p>
          <a:p>
            <a:r>
              <a:rPr lang="fr-FR" sz="2000" dirty="0"/>
              <a:t>elle était obtenue en priant, visitant, dons ou offrandes</a:t>
            </a:r>
          </a:p>
          <a:p>
            <a:pPr algn="ctr"/>
            <a:endParaRPr lang="fr-FR" dirty="0"/>
          </a:p>
        </p:txBody>
      </p:sp>
    </p:spTree>
    <p:extLst>
      <p:ext uri="{BB962C8B-B14F-4D97-AF65-F5344CB8AC3E}">
        <p14:creationId xmlns:p14="http://schemas.microsoft.com/office/powerpoint/2010/main" val="1208128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 coins arrondis 11">
            <a:extLst>
              <a:ext uri="{FF2B5EF4-FFF2-40B4-BE49-F238E27FC236}">
                <a16:creationId xmlns:a16="http://schemas.microsoft.com/office/drawing/2014/main" id="{DE5A7FFB-4238-4513-99CD-BEF4162B2873}"/>
              </a:ext>
            </a:extLst>
          </p:cNvPr>
          <p:cNvSpPr/>
          <p:nvPr/>
        </p:nvSpPr>
        <p:spPr>
          <a:xfrm>
            <a:off x="4147455" y="1585199"/>
            <a:ext cx="3701145" cy="1048910"/>
          </a:xfrm>
          <a:prstGeom prst="roundRect">
            <a:avLst/>
          </a:prstGeom>
          <a:solidFill>
            <a:srgbClr val="00D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dirty="0">
              <a:solidFill>
                <a:srgbClr val="29E703"/>
              </a:solidFill>
            </a:endParaRPr>
          </a:p>
          <a:p>
            <a:pPr algn="r"/>
            <a:r>
              <a:rPr lang="fr-FR" sz="2000" dirty="0"/>
              <a:t>Située à Cotignac, </a:t>
            </a:r>
          </a:p>
          <a:p>
            <a:pPr algn="r"/>
            <a:r>
              <a:rPr lang="fr-FR" sz="2000" dirty="0"/>
              <a:t>lieu de pèlerinage ou </a:t>
            </a:r>
          </a:p>
          <a:p>
            <a:pPr algn="r"/>
            <a:r>
              <a:rPr lang="fr-FR" sz="2000" dirty="0"/>
              <a:t>ils vénèrent la Vierge Marie</a:t>
            </a:r>
          </a:p>
          <a:p>
            <a:pPr algn="ctr"/>
            <a:endParaRPr lang="fr-FR" dirty="0"/>
          </a:p>
        </p:txBody>
      </p:sp>
      <p:sp>
        <p:nvSpPr>
          <p:cNvPr id="17" name="Rectangle : coins arrondis 16">
            <a:extLst>
              <a:ext uri="{FF2B5EF4-FFF2-40B4-BE49-F238E27FC236}">
                <a16:creationId xmlns:a16="http://schemas.microsoft.com/office/drawing/2014/main" id="{5B5E9435-9F6F-C815-A66E-BFBD683FB2E9}"/>
              </a:ext>
            </a:extLst>
          </p:cNvPr>
          <p:cNvSpPr/>
          <p:nvPr/>
        </p:nvSpPr>
        <p:spPr>
          <a:xfrm>
            <a:off x="4267198" y="5371153"/>
            <a:ext cx="3673930" cy="1048910"/>
          </a:xfrm>
          <a:prstGeom prst="roundRect">
            <a:avLst/>
          </a:prstGeom>
          <a:solidFill>
            <a:srgbClr val="00D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dirty="0">
              <a:solidFill>
                <a:srgbClr val="29E703"/>
              </a:solidFill>
            </a:endParaRPr>
          </a:p>
          <a:p>
            <a:r>
              <a:rPr lang="fr-FR" sz="2000" dirty="0"/>
              <a:t>Associée au indulgences, </a:t>
            </a:r>
          </a:p>
          <a:p>
            <a:r>
              <a:rPr lang="fr-FR" sz="2000" dirty="0"/>
              <a:t>elle était obtenue en priant, visitant, dons ou offrandes</a:t>
            </a:r>
          </a:p>
          <a:p>
            <a:pPr algn="ctr"/>
            <a:endParaRPr lang="fr-FR" dirty="0"/>
          </a:p>
        </p:txBody>
      </p:sp>
      <p:sp>
        <p:nvSpPr>
          <p:cNvPr id="10" name="ZoneTexte 9">
            <a:extLst>
              <a:ext uri="{FF2B5EF4-FFF2-40B4-BE49-F238E27FC236}">
                <a16:creationId xmlns:a16="http://schemas.microsoft.com/office/drawing/2014/main" id="{41B4FF54-EB3F-40B3-A1C4-6DC5CDB47DB7}"/>
              </a:ext>
            </a:extLst>
          </p:cNvPr>
          <p:cNvSpPr txBox="1"/>
          <p:nvPr/>
        </p:nvSpPr>
        <p:spPr>
          <a:xfrm>
            <a:off x="6466115" y="437937"/>
            <a:ext cx="5028170" cy="523220"/>
          </a:xfrm>
          <a:prstGeom prst="rect">
            <a:avLst/>
          </a:prstGeom>
          <a:noFill/>
        </p:spPr>
        <p:txBody>
          <a:bodyPr wrap="square" rtlCol="0">
            <a:spAutoFit/>
          </a:bodyPr>
          <a:lstStyle/>
          <a:p>
            <a:r>
              <a:rPr lang="fr-FR" sz="2800" dirty="0">
                <a:latin typeface="Imprint MT Shadow" panose="04020605060303030202" pitchFamily="82" charset="0"/>
                <a:ea typeface="Calibri" panose="020F0502020204030204" pitchFamily="34" charset="0"/>
                <a:cs typeface="Times New Roman" panose="02020603050405020304" pitchFamily="18" charset="0"/>
              </a:rPr>
              <a:t>L’E</a:t>
            </a:r>
            <a:r>
              <a:rPr lang="fr-FR" sz="2800" dirty="0">
                <a:effectLst/>
                <a:latin typeface="Imprint MT Shadow" panose="04020605060303030202" pitchFamily="82" charset="0"/>
                <a:ea typeface="Calibri" panose="020F0502020204030204" pitchFamily="34" charset="0"/>
                <a:cs typeface="Times New Roman" panose="02020603050405020304" pitchFamily="18" charset="0"/>
              </a:rPr>
              <a:t>glise Notre-Dame de Grâce</a:t>
            </a:r>
            <a:endParaRPr lang="fr-FR" sz="2800" dirty="0">
              <a:latin typeface="Imprint MT Shadow" panose="04020605060303030202" pitchFamily="82" charset="0"/>
            </a:endParaRPr>
          </a:p>
        </p:txBody>
      </p:sp>
      <p:pic>
        <p:nvPicPr>
          <p:cNvPr id="13" name="Image 12">
            <a:extLst>
              <a:ext uri="{FF2B5EF4-FFF2-40B4-BE49-F238E27FC236}">
                <a16:creationId xmlns:a16="http://schemas.microsoft.com/office/drawing/2014/main" id="{F4F4C251-412E-41AE-8E6A-4042642449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0961" y="376382"/>
            <a:ext cx="460039" cy="515339"/>
          </a:xfrm>
          <a:prstGeom prst="rect">
            <a:avLst/>
          </a:prstGeom>
        </p:spPr>
      </p:pic>
      <p:sp>
        <p:nvSpPr>
          <p:cNvPr id="14" name="Ellipse 13">
            <a:extLst>
              <a:ext uri="{FF2B5EF4-FFF2-40B4-BE49-F238E27FC236}">
                <a16:creationId xmlns:a16="http://schemas.microsoft.com/office/drawing/2014/main" id="{0B36B4B9-20E5-4490-8818-93AB3BC75C0F}"/>
              </a:ext>
            </a:extLst>
          </p:cNvPr>
          <p:cNvSpPr/>
          <p:nvPr/>
        </p:nvSpPr>
        <p:spPr>
          <a:xfrm>
            <a:off x="-1373506" y="-4028315"/>
            <a:ext cx="14928125" cy="14928125"/>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633BD69E-F351-42B0-A314-B378C67BC2CE}"/>
              </a:ext>
            </a:extLst>
          </p:cNvPr>
          <p:cNvSpPr/>
          <p:nvPr/>
        </p:nvSpPr>
        <p:spPr>
          <a:xfrm>
            <a:off x="87086" y="87086"/>
            <a:ext cx="12006943" cy="6683828"/>
          </a:xfrm>
          <a:prstGeom prst="rect">
            <a:avLst/>
          </a:prstGeom>
          <a:noFill/>
          <a:ln w="190500">
            <a:solidFill>
              <a:srgbClr val="0070C0">
                <a:alpha val="9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4D615BC4-5CE9-3778-1B27-0EEE17389F11}"/>
              </a:ext>
            </a:extLst>
          </p:cNvPr>
          <p:cNvSpPr/>
          <p:nvPr/>
        </p:nvSpPr>
        <p:spPr>
          <a:xfrm>
            <a:off x="7328925" y="3511590"/>
            <a:ext cx="4482075" cy="2991063"/>
          </a:xfrm>
          <a:prstGeom prst="roundRect">
            <a:avLst/>
          </a:prstGeom>
          <a:blipFill>
            <a:blip r:embed="rId4"/>
            <a:stretch>
              <a:fillRect/>
            </a:stretch>
          </a:blip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F758D5E0-053D-0D75-9AA1-65373B1EDEA5}"/>
              </a:ext>
            </a:extLst>
          </p:cNvPr>
          <p:cNvSpPr/>
          <p:nvPr/>
        </p:nvSpPr>
        <p:spPr>
          <a:xfrm>
            <a:off x="283028" y="293915"/>
            <a:ext cx="4386943" cy="2826575"/>
          </a:xfrm>
          <a:prstGeom prst="rect">
            <a:avLst/>
          </a:prstGeom>
          <a:blipFill>
            <a:blip r:embed="rId5"/>
            <a:stretch>
              <a:fillRect/>
            </a:stretch>
          </a:blip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 coins arrondis 1">
            <a:extLst>
              <a:ext uri="{FF2B5EF4-FFF2-40B4-BE49-F238E27FC236}">
                <a16:creationId xmlns:a16="http://schemas.microsoft.com/office/drawing/2014/main" id="{6778E7A2-698D-5549-4DDD-51CB0659E839}"/>
              </a:ext>
            </a:extLst>
          </p:cNvPr>
          <p:cNvSpPr/>
          <p:nvPr/>
        </p:nvSpPr>
        <p:spPr>
          <a:xfrm>
            <a:off x="12914811" y="4036823"/>
            <a:ext cx="3352802" cy="1048910"/>
          </a:xfrm>
          <a:prstGeom prst="roundRect">
            <a:avLst/>
          </a:prstGeom>
          <a:solidFill>
            <a:srgbClr val="00D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dirty="0">
              <a:solidFill>
                <a:schemeClr val="bg1"/>
              </a:solidFill>
            </a:endParaRPr>
          </a:p>
          <a:p>
            <a:r>
              <a:rPr lang="fr-FR" sz="2000" dirty="0">
                <a:solidFill>
                  <a:schemeClr val="bg1"/>
                </a:solidFill>
              </a:rPr>
              <a:t>Pratique critiquée, elle continu a être associée </a:t>
            </a:r>
          </a:p>
          <a:p>
            <a:r>
              <a:rPr lang="fr-FR" sz="2000" dirty="0">
                <a:solidFill>
                  <a:schemeClr val="bg1"/>
                </a:solidFill>
              </a:rPr>
              <a:t>au lieux pèlerinage</a:t>
            </a:r>
          </a:p>
          <a:p>
            <a:pPr algn="ctr"/>
            <a:endParaRPr lang="fr-FR" dirty="0"/>
          </a:p>
        </p:txBody>
      </p:sp>
    </p:spTree>
    <p:extLst>
      <p:ext uri="{BB962C8B-B14F-4D97-AF65-F5344CB8AC3E}">
        <p14:creationId xmlns:p14="http://schemas.microsoft.com/office/powerpoint/2010/main" val="141733661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 coins arrondis 17">
            <a:extLst>
              <a:ext uri="{FF2B5EF4-FFF2-40B4-BE49-F238E27FC236}">
                <a16:creationId xmlns:a16="http://schemas.microsoft.com/office/drawing/2014/main" id="{488CC96E-FCD6-0F2A-4418-6DD20F19BED3}"/>
              </a:ext>
            </a:extLst>
          </p:cNvPr>
          <p:cNvSpPr/>
          <p:nvPr/>
        </p:nvSpPr>
        <p:spPr>
          <a:xfrm>
            <a:off x="4669971" y="4136028"/>
            <a:ext cx="3352802" cy="1048910"/>
          </a:xfrm>
          <a:prstGeom prst="roundRect">
            <a:avLst/>
          </a:prstGeom>
          <a:solidFill>
            <a:srgbClr val="00D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dirty="0">
              <a:solidFill>
                <a:schemeClr val="bg1"/>
              </a:solidFill>
            </a:endParaRPr>
          </a:p>
          <a:p>
            <a:r>
              <a:rPr lang="fr-FR" sz="2000" dirty="0">
                <a:solidFill>
                  <a:schemeClr val="bg1"/>
                </a:solidFill>
              </a:rPr>
              <a:t>Pratique critiquée, elle continu a être associée </a:t>
            </a:r>
          </a:p>
          <a:p>
            <a:r>
              <a:rPr lang="fr-FR" sz="2000" dirty="0">
                <a:solidFill>
                  <a:schemeClr val="bg1"/>
                </a:solidFill>
              </a:rPr>
              <a:t>au lieux pèlerinage</a:t>
            </a:r>
          </a:p>
          <a:p>
            <a:pPr algn="ctr"/>
            <a:endParaRPr lang="fr-FR" dirty="0"/>
          </a:p>
        </p:txBody>
      </p:sp>
      <p:sp>
        <p:nvSpPr>
          <p:cNvPr id="12" name="Rectangle : coins arrondis 11">
            <a:extLst>
              <a:ext uri="{FF2B5EF4-FFF2-40B4-BE49-F238E27FC236}">
                <a16:creationId xmlns:a16="http://schemas.microsoft.com/office/drawing/2014/main" id="{DE5A7FFB-4238-4513-99CD-BEF4162B2873}"/>
              </a:ext>
            </a:extLst>
          </p:cNvPr>
          <p:cNvSpPr/>
          <p:nvPr/>
        </p:nvSpPr>
        <p:spPr>
          <a:xfrm>
            <a:off x="4147455" y="1585199"/>
            <a:ext cx="3701145" cy="1048910"/>
          </a:xfrm>
          <a:prstGeom prst="roundRect">
            <a:avLst/>
          </a:prstGeom>
          <a:solidFill>
            <a:srgbClr val="00D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dirty="0">
              <a:solidFill>
                <a:srgbClr val="29E703"/>
              </a:solidFill>
            </a:endParaRPr>
          </a:p>
          <a:p>
            <a:pPr algn="r"/>
            <a:r>
              <a:rPr lang="fr-FR" sz="2000" dirty="0"/>
              <a:t>Située à Cotignac, </a:t>
            </a:r>
          </a:p>
          <a:p>
            <a:pPr algn="r"/>
            <a:r>
              <a:rPr lang="fr-FR" sz="2000" dirty="0"/>
              <a:t>lieu de pèlerinage ou </a:t>
            </a:r>
          </a:p>
          <a:p>
            <a:pPr algn="r"/>
            <a:r>
              <a:rPr lang="fr-FR" sz="2000" dirty="0"/>
              <a:t>ils vénèrent la Vierge Marie</a:t>
            </a:r>
          </a:p>
          <a:p>
            <a:pPr algn="ctr"/>
            <a:endParaRPr lang="fr-FR" dirty="0"/>
          </a:p>
        </p:txBody>
      </p:sp>
      <p:sp>
        <p:nvSpPr>
          <p:cNvPr id="17" name="Rectangle : coins arrondis 16">
            <a:extLst>
              <a:ext uri="{FF2B5EF4-FFF2-40B4-BE49-F238E27FC236}">
                <a16:creationId xmlns:a16="http://schemas.microsoft.com/office/drawing/2014/main" id="{5B5E9435-9F6F-C815-A66E-BFBD683FB2E9}"/>
              </a:ext>
            </a:extLst>
          </p:cNvPr>
          <p:cNvSpPr/>
          <p:nvPr/>
        </p:nvSpPr>
        <p:spPr>
          <a:xfrm>
            <a:off x="4267198" y="5371153"/>
            <a:ext cx="3673930" cy="1048910"/>
          </a:xfrm>
          <a:prstGeom prst="roundRect">
            <a:avLst/>
          </a:prstGeom>
          <a:solidFill>
            <a:srgbClr val="00D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dirty="0">
              <a:solidFill>
                <a:srgbClr val="29E703"/>
              </a:solidFill>
            </a:endParaRPr>
          </a:p>
          <a:p>
            <a:r>
              <a:rPr lang="fr-FR" sz="2000" dirty="0"/>
              <a:t>Associée au indulgences, </a:t>
            </a:r>
          </a:p>
          <a:p>
            <a:r>
              <a:rPr lang="fr-FR" sz="2000" dirty="0"/>
              <a:t>elle était obtenue en priant, visitant, dons ou offrandes</a:t>
            </a:r>
          </a:p>
          <a:p>
            <a:pPr algn="ctr"/>
            <a:endParaRPr lang="fr-FR" dirty="0"/>
          </a:p>
        </p:txBody>
      </p:sp>
      <p:sp>
        <p:nvSpPr>
          <p:cNvPr id="10" name="ZoneTexte 9">
            <a:extLst>
              <a:ext uri="{FF2B5EF4-FFF2-40B4-BE49-F238E27FC236}">
                <a16:creationId xmlns:a16="http://schemas.microsoft.com/office/drawing/2014/main" id="{41B4FF54-EB3F-40B3-A1C4-6DC5CDB47DB7}"/>
              </a:ext>
            </a:extLst>
          </p:cNvPr>
          <p:cNvSpPr txBox="1"/>
          <p:nvPr/>
        </p:nvSpPr>
        <p:spPr>
          <a:xfrm>
            <a:off x="6466115" y="437937"/>
            <a:ext cx="5028170" cy="523220"/>
          </a:xfrm>
          <a:prstGeom prst="rect">
            <a:avLst/>
          </a:prstGeom>
          <a:noFill/>
        </p:spPr>
        <p:txBody>
          <a:bodyPr wrap="square" rtlCol="0">
            <a:spAutoFit/>
          </a:bodyPr>
          <a:lstStyle/>
          <a:p>
            <a:r>
              <a:rPr lang="fr-FR" sz="2800" dirty="0">
                <a:latin typeface="Imprint MT Shadow" panose="04020605060303030202" pitchFamily="82" charset="0"/>
                <a:ea typeface="Calibri" panose="020F0502020204030204" pitchFamily="34" charset="0"/>
                <a:cs typeface="Times New Roman" panose="02020603050405020304" pitchFamily="18" charset="0"/>
              </a:rPr>
              <a:t>L’E</a:t>
            </a:r>
            <a:r>
              <a:rPr lang="fr-FR" sz="2800" dirty="0">
                <a:effectLst/>
                <a:latin typeface="Imprint MT Shadow" panose="04020605060303030202" pitchFamily="82" charset="0"/>
                <a:ea typeface="Calibri" panose="020F0502020204030204" pitchFamily="34" charset="0"/>
                <a:cs typeface="Times New Roman" panose="02020603050405020304" pitchFamily="18" charset="0"/>
              </a:rPr>
              <a:t>glise Notre-Dame de Grâce</a:t>
            </a:r>
            <a:endParaRPr lang="fr-FR" sz="2800" dirty="0">
              <a:latin typeface="Imprint MT Shadow" panose="04020605060303030202" pitchFamily="82" charset="0"/>
            </a:endParaRPr>
          </a:p>
        </p:txBody>
      </p:sp>
      <p:pic>
        <p:nvPicPr>
          <p:cNvPr id="13" name="Image 12">
            <a:extLst>
              <a:ext uri="{FF2B5EF4-FFF2-40B4-BE49-F238E27FC236}">
                <a16:creationId xmlns:a16="http://schemas.microsoft.com/office/drawing/2014/main" id="{F4F4C251-412E-41AE-8E6A-4042642449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0961" y="376382"/>
            <a:ext cx="460039" cy="515339"/>
          </a:xfrm>
          <a:prstGeom prst="rect">
            <a:avLst/>
          </a:prstGeom>
        </p:spPr>
      </p:pic>
      <p:sp>
        <p:nvSpPr>
          <p:cNvPr id="14" name="Ellipse 13">
            <a:extLst>
              <a:ext uri="{FF2B5EF4-FFF2-40B4-BE49-F238E27FC236}">
                <a16:creationId xmlns:a16="http://schemas.microsoft.com/office/drawing/2014/main" id="{0B36B4B9-20E5-4490-8818-93AB3BC75C0F}"/>
              </a:ext>
            </a:extLst>
          </p:cNvPr>
          <p:cNvSpPr/>
          <p:nvPr/>
        </p:nvSpPr>
        <p:spPr>
          <a:xfrm>
            <a:off x="-1373506" y="-4028315"/>
            <a:ext cx="14928125" cy="14928125"/>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633BD69E-F351-42B0-A314-B378C67BC2CE}"/>
              </a:ext>
            </a:extLst>
          </p:cNvPr>
          <p:cNvSpPr/>
          <p:nvPr/>
        </p:nvSpPr>
        <p:spPr>
          <a:xfrm>
            <a:off x="87086" y="87086"/>
            <a:ext cx="12006943" cy="6683828"/>
          </a:xfrm>
          <a:prstGeom prst="rect">
            <a:avLst/>
          </a:prstGeom>
          <a:noFill/>
          <a:ln w="190500">
            <a:solidFill>
              <a:srgbClr val="0070C0">
                <a:alpha val="9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4D615BC4-5CE9-3778-1B27-0EEE17389F11}"/>
              </a:ext>
            </a:extLst>
          </p:cNvPr>
          <p:cNvSpPr/>
          <p:nvPr/>
        </p:nvSpPr>
        <p:spPr>
          <a:xfrm>
            <a:off x="7328925" y="3511590"/>
            <a:ext cx="4482075" cy="2991063"/>
          </a:xfrm>
          <a:prstGeom prst="roundRect">
            <a:avLst/>
          </a:prstGeom>
          <a:blipFill>
            <a:blip r:embed="rId4"/>
            <a:stretch>
              <a:fillRect/>
            </a:stretch>
          </a:blip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F758D5E0-053D-0D75-9AA1-65373B1EDEA5}"/>
              </a:ext>
            </a:extLst>
          </p:cNvPr>
          <p:cNvSpPr/>
          <p:nvPr/>
        </p:nvSpPr>
        <p:spPr>
          <a:xfrm>
            <a:off x="283028" y="293915"/>
            <a:ext cx="4386943" cy="2826575"/>
          </a:xfrm>
          <a:prstGeom prst="rect">
            <a:avLst/>
          </a:prstGeom>
          <a:blipFill>
            <a:blip r:embed="rId5"/>
            <a:stretch>
              <a:fillRect/>
            </a:stretch>
          </a:blip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7668862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33BD69E-F351-42B0-A314-B378C67BC2CE}"/>
              </a:ext>
            </a:extLst>
          </p:cNvPr>
          <p:cNvSpPr>
            <a:spLocks noGrp="1" noRot="1" noMove="1" noResize="1" noEditPoints="1" noAdjustHandles="1" noChangeArrowheads="1" noChangeShapeType="1"/>
          </p:cNvSpPr>
          <p:nvPr/>
        </p:nvSpPr>
        <p:spPr>
          <a:xfrm>
            <a:off x="87086" y="87086"/>
            <a:ext cx="12006943" cy="6683828"/>
          </a:xfrm>
          <a:prstGeom prst="rect">
            <a:avLst/>
          </a:prstGeom>
          <a:noFill/>
          <a:ln w="190500">
            <a:solidFill>
              <a:srgbClr val="0070C0">
                <a:alpha val="9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descr="Une image contenant carte&#10;&#10;Description générée automatiquement">
            <a:extLst>
              <a:ext uri="{FF2B5EF4-FFF2-40B4-BE49-F238E27FC236}">
                <a16:creationId xmlns:a16="http://schemas.microsoft.com/office/drawing/2014/main" id="{50FC51BC-07FC-F55B-83AD-E302E61C8F1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23157" y="228600"/>
            <a:ext cx="11734800" cy="6400800"/>
          </a:xfrm>
          <a:prstGeom prst="rect">
            <a:avLst/>
          </a:prstGeom>
        </p:spPr>
      </p:pic>
      <p:pic>
        <p:nvPicPr>
          <p:cNvPr id="36" name="Image 35" descr="Une image contenant texte, tableau&#10;&#10;Description générée automatiquement">
            <a:extLst>
              <a:ext uri="{FF2B5EF4-FFF2-40B4-BE49-F238E27FC236}">
                <a16:creationId xmlns:a16="http://schemas.microsoft.com/office/drawing/2014/main" id="{44B15940-9C4F-A1E7-4F06-6F9156F0C4C1}"/>
              </a:ext>
            </a:extLst>
          </p:cNvPr>
          <p:cNvPicPr>
            <a:picLocks noChangeAspect="1"/>
          </p:cNvPicPr>
          <p:nvPr/>
        </p:nvPicPr>
        <p:blipFill rotWithShape="1">
          <a:blip r:embed="rId4">
            <a:extLst>
              <a:ext uri="{28A0092B-C50C-407E-A947-70E740481C1C}">
                <a14:useLocalDpi xmlns:a14="http://schemas.microsoft.com/office/drawing/2010/main" val="0"/>
              </a:ext>
            </a:extLst>
          </a:blip>
          <a:srcRect t="5721" r="78692" b="57214"/>
          <a:stretch/>
        </p:blipFill>
        <p:spPr>
          <a:xfrm rot="20695373" flipH="1">
            <a:off x="7155059" y="1707638"/>
            <a:ext cx="578156" cy="932469"/>
          </a:xfrm>
          <a:prstGeom prst="rect">
            <a:avLst/>
          </a:prstGeom>
        </p:spPr>
      </p:pic>
      <p:pic>
        <p:nvPicPr>
          <p:cNvPr id="37" name="Image 36" descr="Une image contenant texte, tableau&#10;&#10;Description générée automatiquement">
            <a:extLst>
              <a:ext uri="{FF2B5EF4-FFF2-40B4-BE49-F238E27FC236}">
                <a16:creationId xmlns:a16="http://schemas.microsoft.com/office/drawing/2014/main" id="{5682C191-B1C2-8A3B-202F-BD2894DE1F6A}"/>
              </a:ext>
            </a:extLst>
          </p:cNvPr>
          <p:cNvPicPr>
            <a:picLocks noChangeAspect="1"/>
          </p:cNvPicPr>
          <p:nvPr/>
        </p:nvPicPr>
        <p:blipFill rotWithShape="1">
          <a:blip r:embed="rId4">
            <a:extLst>
              <a:ext uri="{28A0092B-C50C-407E-A947-70E740481C1C}">
                <a14:useLocalDpi xmlns:a14="http://schemas.microsoft.com/office/drawing/2010/main" val="0"/>
              </a:ext>
            </a:extLst>
          </a:blip>
          <a:srcRect l="19424" t="5184" r="59268" b="57751"/>
          <a:stretch/>
        </p:blipFill>
        <p:spPr>
          <a:xfrm rot="21347735" flipH="1">
            <a:off x="7512172" y="1555594"/>
            <a:ext cx="578156" cy="932469"/>
          </a:xfrm>
          <a:prstGeom prst="rect">
            <a:avLst/>
          </a:prstGeom>
        </p:spPr>
      </p:pic>
      <p:pic>
        <p:nvPicPr>
          <p:cNvPr id="38" name="Image 37" descr="Une image contenant texte, tableau&#10;&#10;Description générée automatiquement">
            <a:extLst>
              <a:ext uri="{FF2B5EF4-FFF2-40B4-BE49-F238E27FC236}">
                <a16:creationId xmlns:a16="http://schemas.microsoft.com/office/drawing/2014/main" id="{C9ADC141-1003-7162-BBDE-BFFF65F23030}"/>
              </a:ext>
            </a:extLst>
          </p:cNvPr>
          <p:cNvPicPr>
            <a:picLocks noChangeAspect="1"/>
          </p:cNvPicPr>
          <p:nvPr/>
        </p:nvPicPr>
        <p:blipFill rotWithShape="1">
          <a:blip r:embed="rId4">
            <a:extLst>
              <a:ext uri="{28A0092B-C50C-407E-A947-70E740481C1C}">
                <a14:useLocalDpi xmlns:a14="http://schemas.microsoft.com/office/drawing/2010/main" val="0"/>
              </a:ext>
            </a:extLst>
          </a:blip>
          <a:srcRect l="38162" t="4110" r="40530" b="58825"/>
          <a:stretch/>
        </p:blipFill>
        <p:spPr>
          <a:xfrm rot="21367524" flipH="1">
            <a:off x="7839125" y="1423390"/>
            <a:ext cx="578156" cy="932469"/>
          </a:xfrm>
          <a:prstGeom prst="rect">
            <a:avLst/>
          </a:prstGeom>
        </p:spPr>
      </p:pic>
      <p:pic>
        <p:nvPicPr>
          <p:cNvPr id="39" name="Image 38" descr="Une image contenant texte, tableau&#10;&#10;Description générée automatiquement">
            <a:extLst>
              <a:ext uri="{FF2B5EF4-FFF2-40B4-BE49-F238E27FC236}">
                <a16:creationId xmlns:a16="http://schemas.microsoft.com/office/drawing/2014/main" id="{1FBEFEC5-F433-59E4-2783-0133D3419D3B}"/>
              </a:ext>
            </a:extLst>
          </p:cNvPr>
          <p:cNvPicPr>
            <a:picLocks noChangeAspect="1"/>
          </p:cNvPicPr>
          <p:nvPr/>
        </p:nvPicPr>
        <p:blipFill rotWithShape="1">
          <a:blip r:embed="rId4">
            <a:extLst>
              <a:ext uri="{28A0092B-C50C-407E-A947-70E740481C1C}">
                <a14:useLocalDpi xmlns:a14="http://schemas.microsoft.com/office/drawing/2010/main" val="0"/>
              </a:ext>
            </a:extLst>
          </a:blip>
          <a:srcRect l="58084" t="4877" r="20608" b="58058"/>
          <a:stretch/>
        </p:blipFill>
        <p:spPr>
          <a:xfrm flipH="1">
            <a:off x="8222648" y="1281876"/>
            <a:ext cx="578156" cy="932469"/>
          </a:xfrm>
          <a:prstGeom prst="rect">
            <a:avLst/>
          </a:prstGeom>
        </p:spPr>
      </p:pic>
      <p:pic>
        <p:nvPicPr>
          <p:cNvPr id="40" name="Image 39" descr="Une image contenant texte, tableau&#10;&#10;Description générée automatiquement">
            <a:extLst>
              <a:ext uri="{FF2B5EF4-FFF2-40B4-BE49-F238E27FC236}">
                <a16:creationId xmlns:a16="http://schemas.microsoft.com/office/drawing/2014/main" id="{E7100D08-4417-ACC1-177A-8FDA3A6F78C5}"/>
              </a:ext>
            </a:extLst>
          </p:cNvPr>
          <p:cNvPicPr>
            <a:picLocks noChangeAspect="1"/>
          </p:cNvPicPr>
          <p:nvPr/>
        </p:nvPicPr>
        <p:blipFill rotWithShape="1">
          <a:blip r:embed="rId4">
            <a:extLst>
              <a:ext uri="{28A0092B-C50C-407E-A947-70E740481C1C}">
                <a14:useLocalDpi xmlns:a14="http://schemas.microsoft.com/office/drawing/2010/main" val="0"/>
              </a:ext>
            </a:extLst>
          </a:blip>
          <a:srcRect l="79495" t="4877" r="-803" b="58058"/>
          <a:stretch/>
        </p:blipFill>
        <p:spPr>
          <a:xfrm rot="21211834" flipH="1">
            <a:off x="8588119" y="1211119"/>
            <a:ext cx="578156" cy="932469"/>
          </a:xfrm>
          <a:prstGeom prst="rect">
            <a:avLst/>
          </a:prstGeom>
        </p:spPr>
      </p:pic>
      <p:pic>
        <p:nvPicPr>
          <p:cNvPr id="41" name="Image 40" descr="Une image contenant texte, tableau&#10;&#10;Description générée automatiquement">
            <a:extLst>
              <a:ext uri="{FF2B5EF4-FFF2-40B4-BE49-F238E27FC236}">
                <a16:creationId xmlns:a16="http://schemas.microsoft.com/office/drawing/2014/main" id="{72320C47-7937-8A35-7604-8E10E5DE1960}"/>
              </a:ext>
            </a:extLst>
          </p:cNvPr>
          <p:cNvPicPr>
            <a:picLocks noChangeAspect="1"/>
          </p:cNvPicPr>
          <p:nvPr/>
        </p:nvPicPr>
        <p:blipFill rotWithShape="1">
          <a:blip r:embed="rId4">
            <a:extLst>
              <a:ext uri="{28A0092B-C50C-407E-A947-70E740481C1C}">
                <a14:useLocalDpi xmlns:a14="http://schemas.microsoft.com/office/drawing/2010/main" val="0"/>
              </a:ext>
            </a:extLst>
          </a:blip>
          <a:srcRect l="-1185" t="58460" r="79877" b="4475"/>
          <a:stretch/>
        </p:blipFill>
        <p:spPr>
          <a:xfrm rot="21002757" flipH="1">
            <a:off x="9041057" y="1081748"/>
            <a:ext cx="578156" cy="932469"/>
          </a:xfrm>
          <a:prstGeom prst="rect">
            <a:avLst/>
          </a:prstGeom>
        </p:spPr>
      </p:pic>
      <p:pic>
        <p:nvPicPr>
          <p:cNvPr id="42" name="Image 41" descr="Une image contenant texte, tableau&#10;&#10;Description générée automatiquement">
            <a:extLst>
              <a:ext uri="{FF2B5EF4-FFF2-40B4-BE49-F238E27FC236}">
                <a16:creationId xmlns:a16="http://schemas.microsoft.com/office/drawing/2014/main" id="{578993C1-CB71-C4F6-D5EC-6714177C684F}"/>
              </a:ext>
            </a:extLst>
          </p:cNvPr>
          <p:cNvPicPr>
            <a:picLocks noChangeAspect="1"/>
          </p:cNvPicPr>
          <p:nvPr/>
        </p:nvPicPr>
        <p:blipFill rotWithShape="1">
          <a:blip r:embed="rId4">
            <a:extLst>
              <a:ext uri="{28A0092B-C50C-407E-A947-70E740481C1C}">
                <a14:useLocalDpi xmlns:a14="http://schemas.microsoft.com/office/drawing/2010/main" val="0"/>
              </a:ext>
            </a:extLst>
          </a:blip>
          <a:srcRect l="20161" t="58460" r="58531" b="4475"/>
          <a:stretch/>
        </p:blipFill>
        <p:spPr>
          <a:xfrm flipH="1">
            <a:off x="9355166" y="855760"/>
            <a:ext cx="578156" cy="932469"/>
          </a:xfrm>
          <a:prstGeom prst="rect">
            <a:avLst/>
          </a:prstGeom>
        </p:spPr>
      </p:pic>
      <p:pic>
        <p:nvPicPr>
          <p:cNvPr id="43" name="Image 42" descr="Une image contenant texte, tableau&#10;&#10;Description générée automatiquement">
            <a:extLst>
              <a:ext uri="{FF2B5EF4-FFF2-40B4-BE49-F238E27FC236}">
                <a16:creationId xmlns:a16="http://schemas.microsoft.com/office/drawing/2014/main" id="{AED090E3-D715-7286-1D0E-9A4EBFAA6EF2}"/>
              </a:ext>
            </a:extLst>
          </p:cNvPr>
          <p:cNvPicPr>
            <a:picLocks noChangeAspect="1"/>
          </p:cNvPicPr>
          <p:nvPr/>
        </p:nvPicPr>
        <p:blipFill rotWithShape="1">
          <a:blip r:embed="rId4">
            <a:extLst>
              <a:ext uri="{28A0092B-C50C-407E-A947-70E740481C1C}">
                <a14:useLocalDpi xmlns:a14="http://schemas.microsoft.com/office/drawing/2010/main" val="0"/>
              </a:ext>
            </a:extLst>
          </a:blip>
          <a:srcRect l="39283" t="58460" r="39409" b="4475"/>
          <a:stretch/>
        </p:blipFill>
        <p:spPr>
          <a:xfrm flipH="1">
            <a:off x="9745839" y="764687"/>
            <a:ext cx="578156" cy="932469"/>
          </a:xfrm>
          <a:prstGeom prst="rect">
            <a:avLst/>
          </a:prstGeom>
        </p:spPr>
      </p:pic>
      <p:pic>
        <p:nvPicPr>
          <p:cNvPr id="44" name="Image 43" descr="Une image contenant texte, tableau&#10;&#10;Description générée automatiquement">
            <a:extLst>
              <a:ext uri="{FF2B5EF4-FFF2-40B4-BE49-F238E27FC236}">
                <a16:creationId xmlns:a16="http://schemas.microsoft.com/office/drawing/2014/main" id="{869AE1E8-A123-3095-72E9-1730B4DAB7B2}"/>
              </a:ext>
            </a:extLst>
          </p:cNvPr>
          <p:cNvPicPr>
            <a:picLocks noChangeAspect="1"/>
          </p:cNvPicPr>
          <p:nvPr/>
        </p:nvPicPr>
        <p:blipFill rotWithShape="1">
          <a:blip r:embed="rId4">
            <a:extLst>
              <a:ext uri="{28A0092B-C50C-407E-A947-70E740481C1C}">
                <a14:useLocalDpi xmlns:a14="http://schemas.microsoft.com/office/drawing/2010/main" val="0"/>
              </a:ext>
            </a:extLst>
          </a:blip>
          <a:srcRect l="59385" t="58460" r="19307" b="4475"/>
          <a:stretch/>
        </p:blipFill>
        <p:spPr>
          <a:xfrm flipH="1">
            <a:off x="10161543" y="660495"/>
            <a:ext cx="578156" cy="932469"/>
          </a:xfrm>
          <a:prstGeom prst="rect">
            <a:avLst/>
          </a:prstGeom>
        </p:spPr>
      </p:pic>
      <p:pic>
        <p:nvPicPr>
          <p:cNvPr id="45" name="Image 44" descr="Une image contenant texte, tableau&#10;&#10;Description générée automatiquement">
            <a:extLst>
              <a:ext uri="{FF2B5EF4-FFF2-40B4-BE49-F238E27FC236}">
                <a16:creationId xmlns:a16="http://schemas.microsoft.com/office/drawing/2014/main" id="{1CF453CB-3450-DE6F-8E1B-6D12D9768DD5}"/>
              </a:ext>
            </a:extLst>
          </p:cNvPr>
          <p:cNvPicPr>
            <a:picLocks noChangeAspect="1"/>
          </p:cNvPicPr>
          <p:nvPr/>
        </p:nvPicPr>
        <p:blipFill rotWithShape="1">
          <a:blip r:embed="rId4">
            <a:extLst>
              <a:ext uri="{28A0092B-C50C-407E-A947-70E740481C1C}">
                <a14:useLocalDpi xmlns:a14="http://schemas.microsoft.com/office/drawing/2010/main" val="0"/>
              </a:ext>
            </a:extLst>
          </a:blip>
          <a:srcRect l="78927" t="58460" r="-235" b="4475"/>
          <a:stretch/>
        </p:blipFill>
        <p:spPr>
          <a:xfrm flipH="1">
            <a:off x="10601472" y="575205"/>
            <a:ext cx="578156" cy="932469"/>
          </a:xfrm>
          <a:prstGeom prst="rect">
            <a:avLst/>
          </a:prstGeom>
        </p:spPr>
      </p:pic>
      <p:pic>
        <p:nvPicPr>
          <p:cNvPr id="46" name="Image 45" descr="Une image contenant texte, tableau&#10;&#10;Description générée automatiquement">
            <a:extLst>
              <a:ext uri="{FF2B5EF4-FFF2-40B4-BE49-F238E27FC236}">
                <a16:creationId xmlns:a16="http://schemas.microsoft.com/office/drawing/2014/main" id="{BFAD9A61-01B1-047B-335E-3F20A68C84F6}"/>
              </a:ext>
            </a:extLst>
          </p:cNvPr>
          <p:cNvPicPr>
            <a:picLocks noChangeAspect="1"/>
          </p:cNvPicPr>
          <p:nvPr/>
        </p:nvPicPr>
        <p:blipFill rotWithShape="1">
          <a:blip r:embed="rId4">
            <a:extLst>
              <a:ext uri="{28A0092B-C50C-407E-A947-70E740481C1C}">
                <a14:useLocalDpi xmlns:a14="http://schemas.microsoft.com/office/drawing/2010/main" val="0"/>
              </a:ext>
            </a:extLst>
          </a:blip>
          <a:srcRect t="5721" r="78692" b="57214"/>
          <a:stretch/>
        </p:blipFill>
        <p:spPr>
          <a:xfrm rot="20818356" flipH="1">
            <a:off x="3918666" y="3744049"/>
            <a:ext cx="578156" cy="932469"/>
          </a:xfrm>
          <a:prstGeom prst="rect">
            <a:avLst/>
          </a:prstGeom>
        </p:spPr>
      </p:pic>
      <p:pic>
        <p:nvPicPr>
          <p:cNvPr id="47" name="Image 46" descr="Une image contenant texte, tableau&#10;&#10;Description générée automatiquement">
            <a:extLst>
              <a:ext uri="{FF2B5EF4-FFF2-40B4-BE49-F238E27FC236}">
                <a16:creationId xmlns:a16="http://schemas.microsoft.com/office/drawing/2014/main" id="{0994941A-D884-DEDF-DBC9-78322910421F}"/>
              </a:ext>
            </a:extLst>
          </p:cNvPr>
          <p:cNvPicPr>
            <a:picLocks noChangeAspect="1"/>
          </p:cNvPicPr>
          <p:nvPr/>
        </p:nvPicPr>
        <p:blipFill rotWithShape="1">
          <a:blip r:embed="rId4">
            <a:extLst>
              <a:ext uri="{28A0092B-C50C-407E-A947-70E740481C1C}">
                <a14:useLocalDpi xmlns:a14="http://schemas.microsoft.com/office/drawing/2010/main" val="0"/>
              </a:ext>
            </a:extLst>
          </a:blip>
          <a:srcRect l="19424" t="5184" r="59268" b="57751"/>
          <a:stretch/>
        </p:blipFill>
        <p:spPr>
          <a:xfrm flipH="1">
            <a:off x="4266911" y="3542633"/>
            <a:ext cx="578156" cy="932469"/>
          </a:xfrm>
          <a:prstGeom prst="rect">
            <a:avLst/>
          </a:prstGeom>
        </p:spPr>
      </p:pic>
      <p:pic>
        <p:nvPicPr>
          <p:cNvPr id="48" name="Image 47" descr="Une image contenant texte, tableau&#10;&#10;Description générée automatiquement">
            <a:extLst>
              <a:ext uri="{FF2B5EF4-FFF2-40B4-BE49-F238E27FC236}">
                <a16:creationId xmlns:a16="http://schemas.microsoft.com/office/drawing/2014/main" id="{565517E1-7640-2D83-0A79-6AA4A5B76209}"/>
              </a:ext>
            </a:extLst>
          </p:cNvPr>
          <p:cNvPicPr>
            <a:picLocks noChangeAspect="1"/>
          </p:cNvPicPr>
          <p:nvPr/>
        </p:nvPicPr>
        <p:blipFill rotWithShape="1">
          <a:blip r:embed="rId4">
            <a:extLst>
              <a:ext uri="{28A0092B-C50C-407E-A947-70E740481C1C}">
                <a14:useLocalDpi xmlns:a14="http://schemas.microsoft.com/office/drawing/2010/main" val="0"/>
              </a:ext>
            </a:extLst>
          </a:blip>
          <a:srcRect l="38162" t="4110" r="40530" b="58825"/>
          <a:stretch/>
        </p:blipFill>
        <p:spPr>
          <a:xfrm rot="21178581" flipH="1">
            <a:off x="4509960" y="3314883"/>
            <a:ext cx="578156" cy="932469"/>
          </a:xfrm>
          <a:prstGeom prst="rect">
            <a:avLst/>
          </a:prstGeom>
        </p:spPr>
      </p:pic>
      <p:pic>
        <p:nvPicPr>
          <p:cNvPr id="49" name="Image 48" descr="Une image contenant texte, tableau&#10;&#10;Description générée automatiquement">
            <a:extLst>
              <a:ext uri="{FF2B5EF4-FFF2-40B4-BE49-F238E27FC236}">
                <a16:creationId xmlns:a16="http://schemas.microsoft.com/office/drawing/2014/main" id="{F33CAFD1-E3BD-B3E9-3737-D38650AEF2D4}"/>
              </a:ext>
            </a:extLst>
          </p:cNvPr>
          <p:cNvPicPr>
            <a:picLocks noChangeAspect="1"/>
          </p:cNvPicPr>
          <p:nvPr/>
        </p:nvPicPr>
        <p:blipFill rotWithShape="1">
          <a:blip r:embed="rId4">
            <a:extLst>
              <a:ext uri="{28A0092B-C50C-407E-A947-70E740481C1C}">
                <a14:useLocalDpi xmlns:a14="http://schemas.microsoft.com/office/drawing/2010/main" val="0"/>
              </a:ext>
            </a:extLst>
          </a:blip>
          <a:srcRect l="58084" t="4877" r="20608" b="58058"/>
          <a:stretch/>
        </p:blipFill>
        <p:spPr>
          <a:xfrm rot="20972788" flipH="1">
            <a:off x="4816719" y="3152412"/>
            <a:ext cx="578156" cy="932469"/>
          </a:xfrm>
          <a:prstGeom prst="rect">
            <a:avLst/>
          </a:prstGeom>
        </p:spPr>
      </p:pic>
      <p:pic>
        <p:nvPicPr>
          <p:cNvPr id="50" name="Image 49" descr="Une image contenant texte, tableau&#10;&#10;Description générée automatiquement">
            <a:extLst>
              <a:ext uri="{FF2B5EF4-FFF2-40B4-BE49-F238E27FC236}">
                <a16:creationId xmlns:a16="http://schemas.microsoft.com/office/drawing/2014/main" id="{2D6632F9-9CEA-61FF-AEAF-D8B4D13CDBD2}"/>
              </a:ext>
            </a:extLst>
          </p:cNvPr>
          <p:cNvPicPr>
            <a:picLocks noChangeAspect="1"/>
          </p:cNvPicPr>
          <p:nvPr/>
        </p:nvPicPr>
        <p:blipFill rotWithShape="1">
          <a:blip r:embed="rId4">
            <a:extLst>
              <a:ext uri="{28A0092B-C50C-407E-A947-70E740481C1C}">
                <a14:useLocalDpi xmlns:a14="http://schemas.microsoft.com/office/drawing/2010/main" val="0"/>
              </a:ext>
            </a:extLst>
          </a:blip>
          <a:srcRect l="79495" t="4877" r="-803" b="58058"/>
          <a:stretch/>
        </p:blipFill>
        <p:spPr>
          <a:xfrm rot="21238711" flipH="1">
            <a:off x="5067922" y="2924355"/>
            <a:ext cx="578156" cy="932469"/>
          </a:xfrm>
          <a:prstGeom prst="rect">
            <a:avLst/>
          </a:prstGeom>
        </p:spPr>
      </p:pic>
      <p:pic>
        <p:nvPicPr>
          <p:cNvPr id="51" name="Image 50" descr="Une image contenant texte, tableau&#10;&#10;Description générée automatiquement">
            <a:extLst>
              <a:ext uri="{FF2B5EF4-FFF2-40B4-BE49-F238E27FC236}">
                <a16:creationId xmlns:a16="http://schemas.microsoft.com/office/drawing/2014/main" id="{2C329BB8-9090-24E4-7727-7C28355D5CEF}"/>
              </a:ext>
            </a:extLst>
          </p:cNvPr>
          <p:cNvPicPr>
            <a:picLocks noChangeAspect="1"/>
          </p:cNvPicPr>
          <p:nvPr/>
        </p:nvPicPr>
        <p:blipFill rotWithShape="1">
          <a:blip r:embed="rId4">
            <a:extLst>
              <a:ext uri="{28A0092B-C50C-407E-A947-70E740481C1C}">
                <a14:useLocalDpi xmlns:a14="http://schemas.microsoft.com/office/drawing/2010/main" val="0"/>
              </a:ext>
            </a:extLst>
          </a:blip>
          <a:srcRect l="-1185" t="58460" r="79877" b="4475"/>
          <a:stretch/>
        </p:blipFill>
        <p:spPr>
          <a:xfrm rot="20927042" flipH="1">
            <a:off x="5449081" y="2610164"/>
            <a:ext cx="578156" cy="932469"/>
          </a:xfrm>
          <a:prstGeom prst="rect">
            <a:avLst/>
          </a:prstGeom>
        </p:spPr>
      </p:pic>
      <p:pic>
        <p:nvPicPr>
          <p:cNvPr id="52" name="Image 51" descr="Une image contenant texte, tableau&#10;&#10;Description générée automatiquement">
            <a:extLst>
              <a:ext uri="{FF2B5EF4-FFF2-40B4-BE49-F238E27FC236}">
                <a16:creationId xmlns:a16="http://schemas.microsoft.com/office/drawing/2014/main" id="{D83E3672-30DF-8261-89D1-BE08C7719A7A}"/>
              </a:ext>
            </a:extLst>
          </p:cNvPr>
          <p:cNvPicPr>
            <a:picLocks noChangeAspect="1"/>
          </p:cNvPicPr>
          <p:nvPr/>
        </p:nvPicPr>
        <p:blipFill rotWithShape="1">
          <a:blip r:embed="rId4">
            <a:extLst>
              <a:ext uri="{28A0092B-C50C-407E-A947-70E740481C1C}">
                <a14:useLocalDpi xmlns:a14="http://schemas.microsoft.com/office/drawing/2010/main" val="0"/>
              </a:ext>
            </a:extLst>
          </a:blip>
          <a:srcRect l="20161" t="58460" r="58531" b="4475"/>
          <a:stretch/>
        </p:blipFill>
        <p:spPr>
          <a:xfrm rot="21125374" flipH="1">
            <a:off x="5789853" y="2560176"/>
            <a:ext cx="578156" cy="932469"/>
          </a:xfrm>
          <a:prstGeom prst="rect">
            <a:avLst/>
          </a:prstGeom>
        </p:spPr>
      </p:pic>
      <p:pic>
        <p:nvPicPr>
          <p:cNvPr id="53" name="Image 52" descr="Une image contenant texte, tableau&#10;&#10;Description générée automatiquement">
            <a:extLst>
              <a:ext uri="{FF2B5EF4-FFF2-40B4-BE49-F238E27FC236}">
                <a16:creationId xmlns:a16="http://schemas.microsoft.com/office/drawing/2014/main" id="{953A804F-12C9-1DE8-7603-E6AE9E8E4486}"/>
              </a:ext>
            </a:extLst>
          </p:cNvPr>
          <p:cNvPicPr>
            <a:picLocks noChangeAspect="1"/>
          </p:cNvPicPr>
          <p:nvPr/>
        </p:nvPicPr>
        <p:blipFill rotWithShape="1">
          <a:blip r:embed="rId4">
            <a:extLst>
              <a:ext uri="{28A0092B-C50C-407E-A947-70E740481C1C}">
                <a14:useLocalDpi xmlns:a14="http://schemas.microsoft.com/office/drawing/2010/main" val="0"/>
              </a:ext>
            </a:extLst>
          </a:blip>
          <a:srcRect l="39283" t="58460" r="39409" b="4475"/>
          <a:stretch/>
        </p:blipFill>
        <p:spPr>
          <a:xfrm rot="21048996" flipH="1">
            <a:off x="6057212" y="2382414"/>
            <a:ext cx="578156" cy="932469"/>
          </a:xfrm>
          <a:prstGeom prst="rect">
            <a:avLst/>
          </a:prstGeom>
        </p:spPr>
      </p:pic>
      <p:pic>
        <p:nvPicPr>
          <p:cNvPr id="54" name="Image 53" descr="Une image contenant texte, tableau&#10;&#10;Description générée automatiquement">
            <a:extLst>
              <a:ext uri="{FF2B5EF4-FFF2-40B4-BE49-F238E27FC236}">
                <a16:creationId xmlns:a16="http://schemas.microsoft.com/office/drawing/2014/main" id="{78BFF9AE-20DD-CA33-F27D-045BA0034F29}"/>
              </a:ext>
            </a:extLst>
          </p:cNvPr>
          <p:cNvPicPr>
            <a:picLocks noChangeAspect="1"/>
          </p:cNvPicPr>
          <p:nvPr/>
        </p:nvPicPr>
        <p:blipFill rotWithShape="1">
          <a:blip r:embed="rId4">
            <a:extLst>
              <a:ext uri="{28A0092B-C50C-407E-A947-70E740481C1C}">
                <a14:useLocalDpi xmlns:a14="http://schemas.microsoft.com/office/drawing/2010/main" val="0"/>
              </a:ext>
            </a:extLst>
          </a:blip>
          <a:srcRect l="59385" t="58460" r="19307" b="4475"/>
          <a:stretch/>
        </p:blipFill>
        <p:spPr>
          <a:xfrm rot="20754179" flipH="1">
            <a:off x="6346290" y="2118863"/>
            <a:ext cx="578156" cy="932469"/>
          </a:xfrm>
          <a:prstGeom prst="rect">
            <a:avLst/>
          </a:prstGeom>
        </p:spPr>
      </p:pic>
      <p:pic>
        <p:nvPicPr>
          <p:cNvPr id="55" name="Image 54" descr="Une image contenant texte, tableau&#10;&#10;Description générée automatiquement">
            <a:extLst>
              <a:ext uri="{FF2B5EF4-FFF2-40B4-BE49-F238E27FC236}">
                <a16:creationId xmlns:a16="http://schemas.microsoft.com/office/drawing/2014/main" id="{FD1073E4-FEA0-171A-FDA5-9498F64B5930}"/>
              </a:ext>
            </a:extLst>
          </p:cNvPr>
          <p:cNvPicPr>
            <a:picLocks noChangeAspect="1"/>
          </p:cNvPicPr>
          <p:nvPr/>
        </p:nvPicPr>
        <p:blipFill rotWithShape="1">
          <a:blip r:embed="rId4">
            <a:extLst>
              <a:ext uri="{28A0092B-C50C-407E-A947-70E740481C1C}">
                <a14:useLocalDpi xmlns:a14="http://schemas.microsoft.com/office/drawing/2010/main" val="0"/>
              </a:ext>
            </a:extLst>
          </a:blip>
          <a:srcRect l="78927" t="58460" r="-235" b="4475"/>
          <a:stretch/>
        </p:blipFill>
        <p:spPr>
          <a:xfrm rot="20988913" flipH="1">
            <a:off x="6814420" y="1964749"/>
            <a:ext cx="578156" cy="932469"/>
          </a:xfrm>
          <a:prstGeom prst="rect">
            <a:avLst/>
          </a:prstGeom>
        </p:spPr>
      </p:pic>
      <p:pic>
        <p:nvPicPr>
          <p:cNvPr id="60" name="Image 59" descr="Une image contenant texte, tableau&#10;&#10;Description générée automatiquement">
            <a:extLst>
              <a:ext uri="{FF2B5EF4-FFF2-40B4-BE49-F238E27FC236}">
                <a16:creationId xmlns:a16="http://schemas.microsoft.com/office/drawing/2014/main" id="{DE9FBC6F-CD3D-CB4D-F6C8-5BCA2B88B109}"/>
              </a:ext>
            </a:extLst>
          </p:cNvPr>
          <p:cNvPicPr>
            <a:picLocks noChangeAspect="1"/>
          </p:cNvPicPr>
          <p:nvPr/>
        </p:nvPicPr>
        <p:blipFill rotWithShape="1">
          <a:blip r:embed="rId4">
            <a:extLst>
              <a:ext uri="{28A0092B-C50C-407E-A947-70E740481C1C}">
                <a14:useLocalDpi xmlns:a14="http://schemas.microsoft.com/office/drawing/2010/main" val="0"/>
              </a:ext>
            </a:extLst>
          </a:blip>
          <a:srcRect l="79495" t="4877" r="-803" b="58058"/>
          <a:stretch/>
        </p:blipFill>
        <p:spPr>
          <a:xfrm rot="514741" flipH="1">
            <a:off x="1823220" y="3397364"/>
            <a:ext cx="578156" cy="932469"/>
          </a:xfrm>
          <a:prstGeom prst="rect">
            <a:avLst/>
          </a:prstGeom>
        </p:spPr>
      </p:pic>
      <p:pic>
        <p:nvPicPr>
          <p:cNvPr id="61" name="Image 60" descr="Une image contenant texte, tableau&#10;&#10;Description générée automatiquement">
            <a:extLst>
              <a:ext uri="{FF2B5EF4-FFF2-40B4-BE49-F238E27FC236}">
                <a16:creationId xmlns:a16="http://schemas.microsoft.com/office/drawing/2014/main" id="{71FEAD2F-2255-B708-47AB-04A74DE1CE2E}"/>
              </a:ext>
            </a:extLst>
          </p:cNvPr>
          <p:cNvPicPr>
            <a:picLocks noChangeAspect="1"/>
          </p:cNvPicPr>
          <p:nvPr/>
        </p:nvPicPr>
        <p:blipFill rotWithShape="1">
          <a:blip r:embed="rId4">
            <a:extLst>
              <a:ext uri="{28A0092B-C50C-407E-A947-70E740481C1C}">
                <a14:useLocalDpi xmlns:a14="http://schemas.microsoft.com/office/drawing/2010/main" val="0"/>
              </a:ext>
            </a:extLst>
          </a:blip>
          <a:srcRect l="-1185" t="58460" r="79877" b="4475"/>
          <a:stretch/>
        </p:blipFill>
        <p:spPr>
          <a:xfrm rot="1135578" flipH="1">
            <a:off x="2275837" y="3579378"/>
            <a:ext cx="578156" cy="932469"/>
          </a:xfrm>
          <a:prstGeom prst="rect">
            <a:avLst/>
          </a:prstGeom>
        </p:spPr>
      </p:pic>
      <p:pic>
        <p:nvPicPr>
          <p:cNvPr id="62" name="Image 61" descr="Une image contenant texte, tableau&#10;&#10;Description générée automatiquement">
            <a:extLst>
              <a:ext uri="{FF2B5EF4-FFF2-40B4-BE49-F238E27FC236}">
                <a16:creationId xmlns:a16="http://schemas.microsoft.com/office/drawing/2014/main" id="{C44BC1A0-2AFD-6531-2610-14199F878F64}"/>
              </a:ext>
            </a:extLst>
          </p:cNvPr>
          <p:cNvPicPr>
            <a:picLocks noChangeAspect="1"/>
          </p:cNvPicPr>
          <p:nvPr/>
        </p:nvPicPr>
        <p:blipFill rotWithShape="1">
          <a:blip r:embed="rId4">
            <a:extLst>
              <a:ext uri="{28A0092B-C50C-407E-A947-70E740481C1C}">
                <a14:useLocalDpi xmlns:a14="http://schemas.microsoft.com/office/drawing/2010/main" val="0"/>
              </a:ext>
            </a:extLst>
          </a:blip>
          <a:srcRect l="20161" t="58460" r="58531" b="4475"/>
          <a:stretch/>
        </p:blipFill>
        <p:spPr>
          <a:xfrm rot="777595" flipH="1">
            <a:off x="2577088" y="3705291"/>
            <a:ext cx="578156" cy="932469"/>
          </a:xfrm>
          <a:prstGeom prst="rect">
            <a:avLst/>
          </a:prstGeom>
        </p:spPr>
      </p:pic>
      <p:pic>
        <p:nvPicPr>
          <p:cNvPr id="63" name="Image 62" descr="Une image contenant texte, tableau&#10;&#10;Description générée automatiquement">
            <a:extLst>
              <a:ext uri="{FF2B5EF4-FFF2-40B4-BE49-F238E27FC236}">
                <a16:creationId xmlns:a16="http://schemas.microsoft.com/office/drawing/2014/main" id="{7FCFEEFB-C74B-EF88-D807-BB73636D32F0}"/>
              </a:ext>
            </a:extLst>
          </p:cNvPr>
          <p:cNvPicPr>
            <a:picLocks noChangeAspect="1"/>
          </p:cNvPicPr>
          <p:nvPr/>
        </p:nvPicPr>
        <p:blipFill rotWithShape="1">
          <a:blip r:embed="rId4">
            <a:extLst>
              <a:ext uri="{28A0092B-C50C-407E-A947-70E740481C1C}">
                <a14:useLocalDpi xmlns:a14="http://schemas.microsoft.com/office/drawing/2010/main" val="0"/>
              </a:ext>
            </a:extLst>
          </a:blip>
          <a:srcRect l="39283" t="58460" r="39409" b="4475"/>
          <a:stretch/>
        </p:blipFill>
        <p:spPr>
          <a:xfrm rot="949044" flipH="1">
            <a:off x="2859394" y="3786125"/>
            <a:ext cx="578156" cy="932469"/>
          </a:xfrm>
          <a:prstGeom prst="rect">
            <a:avLst/>
          </a:prstGeom>
        </p:spPr>
      </p:pic>
      <p:pic>
        <p:nvPicPr>
          <p:cNvPr id="64" name="Image 63" descr="Une image contenant texte, tableau&#10;&#10;Description générée automatiquement">
            <a:extLst>
              <a:ext uri="{FF2B5EF4-FFF2-40B4-BE49-F238E27FC236}">
                <a16:creationId xmlns:a16="http://schemas.microsoft.com/office/drawing/2014/main" id="{51912B33-613C-3776-7C2B-301518830AE8}"/>
              </a:ext>
            </a:extLst>
          </p:cNvPr>
          <p:cNvPicPr>
            <a:picLocks noChangeAspect="1"/>
          </p:cNvPicPr>
          <p:nvPr/>
        </p:nvPicPr>
        <p:blipFill rotWithShape="1">
          <a:blip r:embed="rId4">
            <a:extLst>
              <a:ext uri="{28A0092B-C50C-407E-A947-70E740481C1C}">
                <a14:useLocalDpi xmlns:a14="http://schemas.microsoft.com/office/drawing/2010/main" val="0"/>
              </a:ext>
            </a:extLst>
          </a:blip>
          <a:srcRect l="59385" t="58460" r="19307" b="4475"/>
          <a:stretch/>
        </p:blipFill>
        <p:spPr>
          <a:xfrm rot="463019" flipH="1">
            <a:off x="3185502" y="3874940"/>
            <a:ext cx="578156" cy="932469"/>
          </a:xfrm>
          <a:prstGeom prst="rect">
            <a:avLst/>
          </a:prstGeom>
        </p:spPr>
      </p:pic>
      <p:pic>
        <p:nvPicPr>
          <p:cNvPr id="65" name="Image 64" descr="Une image contenant texte, tableau&#10;&#10;Description générée automatiquement">
            <a:extLst>
              <a:ext uri="{FF2B5EF4-FFF2-40B4-BE49-F238E27FC236}">
                <a16:creationId xmlns:a16="http://schemas.microsoft.com/office/drawing/2014/main" id="{E3CAD84D-1EF3-EB7C-0598-410A47EA1890}"/>
              </a:ext>
            </a:extLst>
          </p:cNvPr>
          <p:cNvPicPr>
            <a:picLocks noChangeAspect="1"/>
          </p:cNvPicPr>
          <p:nvPr/>
        </p:nvPicPr>
        <p:blipFill rotWithShape="1">
          <a:blip r:embed="rId4">
            <a:extLst>
              <a:ext uri="{28A0092B-C50C-407E-A947-70E740481C1C}">
                <a14:useLocalDpi xmlns:a14="http://schemas.microsoft.com/office/drawing/2010/main" val="0"/>
              </a:ext>
            </a:extLst>
          </a:blip>
          <a:srcRect l="78927" t="58460" r="-235" b="4475"/>
          <a:stretch/>
        </p:blipFill>
        <p:spPr>
          <a:xfrm flipH="1">
            <a:off x="3553687" y="3874941"/>
            <a:ext cx="578156" cy="932469"/>
          </a:xfrm>
          <a:prstGeom prst="rect">
            <a:avLst/>
          </a:prstGeom>
        </p:spPr>
      </p:pic>
      <p:sp>
        <p:nvSpPr>
          <p:cNvPr id="66" name="ZoneTexte 65">
            <a:extLst>
              <a:ext uri="{FF2B5EF4-FFF2-40B4-BE49-F238E27FC236}">
                <a16:creationId xmlns:a16="http://schemas.microsoft.com/office/drawing/2014/main" id="{FD303F3E-677E-12B0-57A7-B93871BA49AB}"/>
              </a:ext>
            </a:extLst>
          </p:cNvPr>
          <p:cNvSpPr txBox="1"/>
          <p:nvPr/>
        </p:nvSpPr>
        <p:spPr>
          <a:xfrm>
            <a:off x="299494" y="1001409"/>
            <a:ext cx="3742069" cy="1323439"/>
          </a:xfrm>
          <a:prstGeom prst="rect">
            <a:avLst/>
          </a:prstGeom>
          <a:noFill/>
        </p:spPr>
        <p:txBody>
          <a:bodyPr wrap="square" rtlCol="0">
            <a:spAutoFit/>
          </a:bodyPr>
          <a:lstStyle/>
          <a:p>
            <a:r>
              <a:rPr lang="fr-FR" sz="8000" dirty="0">
                <a:solidFill>
                  <a:srgbClr val="29E703"/>
                </a:solidFill>
                <a:latin typeface="Algerian" panose="04020705040A02060702" pitchFamily="82" charset="0"/>
                <a:cs typeface="Aharoni" panose="020B0604020202020204" pitchFamily="2" charset="-79"/>
              </a:rPr>
              <a:t>MERCI</a:t>
            </a:r>
            <a:endParaRPr lang="fr-FR" dirty="0">
              <a:solidFill>
                <a:srgbClr val="29E703"/>
              </a:solidFill>
              <a:latin typeface="Algerian" panose="04020705040A02060702" pitchFamily="82" charset="0"/>
              <a:cs typeface="Aharoni" panose="020B0604020202020204" pitchFamily="2" charset="-79"/>
            </a:endParaRPr>
          </a:p>
        </p:txBody>
      </p:sp>
      <p:sp>
        <p:nvSpPr>
          <p:cNvPr id="67" name="ZoneTexte 66">
            <a:extLst>
              <a:ext uri="{FF2B5EF4-FFF2-40B4-BE49-F238E27FC236}">
                <a16:creationId xmlns:a16="http://schemas.microsoft.com/office/drawing/2014/main" id="{29C38976-1FB0-94F3-F897-0A0840C85A6C}"/>
              </a:ext>
            </a:extLst>
          </p:cNvPr>
          <p:cNvSpPr txBox="1"/>
          <p:nvPr/>
        </p:nvSpPr>
        <p:spPr>
          <a:xfrm>
            <a:off x="3243017" y="2591095"/>
            <a:ext cx="3742069" cy="830997"/>
          </a:xfrm>
          <a:prstGeom prst="rect">
            <a:avLst/>
          </a:prstGeom>
          <a:noFill/>
        </p:spPr>
        <p:txBody>
          <a:bodyPr wrap="square" rtlCol="0">
            <a:spAutoFit/>
          </a:bodyPr>
          <a:lstStyle/>
          <a:p>
            <a:r>
              <a:rPr lang="fr-FR" sz="4800" dirty="0">
                <a:solidFill>
                  <a:srgbClr val="29E703"/>
                </a:solidFill>
                <a:latin typeface="Algerian" panose="04020705040A02060702" pitchFamily="82" charset="0"/>
                <a:cs typeface="Aharoni" panose="020B0604020202020204" pitchFamily="2" charset="-79"/>
              </a:rPr>
              <a:t>ET</a:t>
            </a:r>
            <a:endParaRPr lang="fr-FR" sz="1050" dirty="0">
              <a:solidFill>
                <a:srgbClr val="29E703"/>
              </a:solidFill>
              <a:latin typeface="Algerian" panose="04020705040A02060702" pitchFamily="82" charset="0"/>
              <a:cs typeface="Aharoni" panose="020B0604020202020204" pitchFamily="2" charset="-79"/>
            </a:endParaRPr>
          </a:p>
        </p:txBody>
      </p:sp>
      <p:sp>
        <p:nvSpPr>
          <p:cNvPr id="68" name="ZoneTexte 67">
            <a:extLst>
              <a:ext uri="{FF2B5EF4-FFF2-40B4-BE49-F238E27FC236}">
                <a16:creationId xmlns:a16="http://schemas.microsoft.com/office/drawing/2014/main" id="{D4C62E45-912D-A56B-CBD1-756AAFCE5D87}"/>
              </a:ext>
            </a:extLst>
          </p:cNvPr>
          <p:cNvSpPr txBox="1"/>
          <p:nvPr/>
        </p:nvSpPr>
        <p:spPr>
          <a:xfrm>
            <a:off x="1965335" y="5407721"/>
            <a:ext cx="9992622" cy="1446550"/>
          </a:xfrm>
          <a:prstGeom prst="rect">
            <a:avLst/>
          </a:prstGeom>
          <a:noFill/>
        </p:spPr>
        <p:txBody>
          <a:bodyPr wrap="square" rtlCol="0">
            <a:spAutoFit/>
          </a:bodyPr>
          <a:lstStyle/>
          <a:p>
            <a:r>
              <a:rPr lang="fr-FR" sz="8800" dirty="0">
                <a:solidFill>
                  <a:srgbClr val="29E703"/>
                </a:solidFill>
                <a:latin typeface="Algerian" panose="04020705040A02060702" pitchFamily="82" charset="0"/>
                <a:cs typeface="Aharoni" panose="020B0604020202020204" pitchFamily="2" charset="-79"/>
              </a:rPr>
              <a:t>Bonne Marche</a:t>
            </a:r>
            <a:endParaRPr lang="fr-FR" sz="2000" dirty="0">
              <a:solidFill>
                <a:srgbClr val="29E703"/>
              </a:solidFill>
              <a:latin typeface="Algerian" panose="04020705040A02060702" pitchFamily="82" charset="0"/>
              <a:cs typeface="Aharoni" panose="020B0604020202020204" pitchFamily="2" charset="-79"/>
            </a:endParaRPr>
          </a:p>
        </p:txBody>
      </p:sp>
    </p:spTree>
    <p:extLst>
      <p:ext uri="{BB962C8B-B14F-4D97-AF65-F5344CB8AC3E}">
        <p14:creationId xmlns:p14="http://schemas.microsoft.com/office/powerpoint/2010/main" val="162332703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250"/>
                                  </p:stCondLst>
                                  <p:childTnLst>
                                    <p:set>
                                      <p:cBhvr>
                                        <p:cTn id="9" dur="1" fill="hold">
                                          <p:stCondLst>
                                            <p:cond delay="0"/>
                                          </p:stCondLst>
                                        </p:cTn>
                                        <p:tgtEl>
                                          <p:spTgt spid="45"/>
                                        </p:tgtEl>
                                        <p:attrNameLst>
                                          <p:attrName>style.visibility</p:attrName>
                                        </p:attrNameLst>
                                      </p:cBhvr>
                                      <p:to>
                                        <p:strVal val="hidden"/>
                                      </p:to>
                                    </p:set>
                                  </p:childTnLst>
                                </p:cTn>
                              </p:par>
                            </p:childTnLst>
                          </p:cTn>
                        </p:par>
                        <p:par>
                          <p:cTn id="10" fill="hold">
                            <p:stCondLst>
                              <p:cond delay="250"/>
                            </p:stCondLst>
                            <p:childTnLst>
                              <p:par>
                                <p:cTn id="11" presetID="1" presetClass="entr" presetSubtype="0"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par>
                          <p:cTn id="13" fill="hold">
                            <p:stCondLst>
                              <p:cond delay="250"/>
                            </p:stCondLst>
                            <p:childTnLst>
                              <p:par>
                                <p:cTn id="14" presetID="1" presetClass="exit" presetSubtype="0" fill="hold" nodeType="afterEffect">
                                  <p:stCondLst>
                                    <p:cond delay="250"/>
                                  </p:stCondLst>
                                  <p:childTnLst>
                                    <p:set>
                                      <p:cBhvr>
                                        <p:cTn id="15" dur="1" fill="hold">
                                          <p:stCondLst>
                                            <p:cond delay="0"/>
                                          </p:stCondLst>
                                        </p:cTn>
                                        <p:tgtEl>
                                          <p:spTgt spid="44"/>
                                        </p:tgtEl>
                                        <p:attrNameLst>
                                          <p:attrName>style.visibility</p:attrName>
                                        </p:attrNameLst>
                                      </p:cBhvr>
                                      <p:to>
                                        <p:strVal val="hidden"/>
                                      </p:to>
                                    </p:se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par>
                          <p:cTn id="19" fill="hold">
                            <p:stCondLst>
                              <p:cond delay="500"/>
                            </p:stCondLst>
                            <p:childTnLst>
                              <p:par>
                                <p:cTn id="20" presetID="1" presetClass="exit" presetSubtype="0" fill="hold" nodeType="afterEffect">
                                  <p:stCondLst>
                                    <p:cond delay="250"/>
                                  </p:stCondLst>
                                  <p:childTnLst>
                                    <p:set>
                                      <p:cBhvr>
                                        <p:cTn id="21" dur="1" fill="hold">
                                          <p:stCondLst>
                                            <p:cond delay="0"/>
                                          </p:stCondLst>
                                        </p:cTn>
                                        <p:tgtEl>
                                          <p:spTgt spid="43"/>
                                        </p:tgtEl>
                                        <p:attrNameLst>
                                          <p:attrName>style.visibility</p:attrName>
                                        </p:attrNameLst>
                                      </p:cBhvr>
                                      <p:to>
                                        <p:strVal val="hidden"/>
                                      </p:to>
                                    </p:set>
                                  </p:childTnLst>
                                </p:cTn>
                              </p:par>
                            </p:childTnLst>
                          </p:cTn>
                        </p:par>
                        <p:par>
                          <p:cTn id="22" fill="hold">
                            <p:stCondLst>
                              <p:cond delay="750"/>
                            </p:stCondLst>
                            <p:childTnLst>
                              <p:par>
                                <p:cTn id="23" presetID="1" presetClass="entr" presetSubtype="0"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par>
                          <p:cTn id="25" fill="hold">
                            <p:stCondLst>
                              <p:cond delay="750"/>
                            </p:stCondLst>
                            <p:childTnLst>
                              <p:par>
                                <p:cTn id="26" presetID="1" presetClass="exit" presetSubtype="0" fill="hold" nodeType="afterEffect">
                                  <p:stCondLst>
                                    <p:cond delay="250"/>
                                  </p:stCondLst>
                                  <p:childTnLst>
                                    <p:set>
                                      <p:cBhvr>
                                        <p:cTn id="27" dur="1" fill="hold">
                                          <p:stCondLst>
                                            <p:cond delay="0"/>
                                          </p:stCondLst>
                                        </p:cTn>
                                        <p:tgtEl>
                                          <p:spTgt spid="42"/>
                                        </p:tgtEl>
                                        <p:attrNameLst>
                                          <p:attrName>style.visibility</p:attrName>
                                        </p:attrNameLst>
                                      </p:cBhvr>
                                      <p:to>
                                        <p:strVal val="hidden"/>
                                      </p:to>
                                    </p:set>
                                  </p:childTnLst>
                                </p:cTn>
                              </p:par>
                            </p:childTnLst>
                          </p:cTn>
                        </p:par>
                        <p:par>
                          <p:cTn id="28" fill="hold">
                            <p:stCondLst>
                              <p:cond delay="1000"/>
                            </p:stCondLst>
                            <p:childTnLst>
                              <p:par>
                                <p:cTn id="29" presetID="1" presetClass="entr" presetSubtype="0"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par>
                          <p:cTn id="31" fill="hold">
                            <p:stCondLst>
                              <p:cond delay="1000"/>
                            </p:stCondLst>
                            <p:childTnLst>
                              <p:par>
                                <p:cTn id="32" presetID="1" presetClass="exit" presetSubtype="0" fill="hold" nodeType="afterEffect">
                                  <p:stCondLst>
                                    <p:cond delay="250"/>
                                  </p:stCondLst>
                                  <p:childTnLst>
                                    <p:set>
                                      <p:cBhvr>
                                        <p:cTn id="33" dur="1" fill="hold">
                                          <p:stCondLst>
                                            <p:cond delay="0"/>
                                          </p:stCondLst>
                                        </p:cTn>
                                        <p:tgtEl>
                                          <p:spTgt spid="41"/>
                                        </p:tgtEl>
                                        <p:attrNameLst>
                                          <p:attrName>style.visibility</p:attrName>
                                        </p:attrNameLst>
                                      </p:cBhvr>
                                      <p:to>
                                        <p:strVal val="hidden"/>
                                      </p:to>
                                    </p:set>
                                  </p:childTnLst>
                                </p:cTn>
                              </p:par>
                            </p:childTnLst>
                          </p:cTn>
                        </p:par>
                        <p:par>
                          <p:cTn id="34" fill="hold">
                            <p:stCondLst>
                              <p:cond delay="1250"/>
                            </p:stCondLst>
                            <p:childTnLst>
                              <p:par>
                                <p:cTn id="35" presetID="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childTnLst>
                          </p:cTn>
                        </p:par>
                        <p:par>
                          <p:cTn id="37" fill="hold">
                            <p:stCondLst>
                              <p:cond delay="1250"/>
                            </p:stCondLst>
                            <p:childTnLst>
                              <p:par>
                                <p:cTn id="38" presetID="1" presetClass="exit" presetSubtype="0" fill="hold" nodeType="afterEffect">
                                  <p:stCondLst>
                                    <p:cond delay="250"/>
                                  </p:stCondLst>
                                  <p:childTnLst>
                                    <p:set>
                                      <p:cBhvr>
                                        <p:cTn id="39" dur="1" fill="hold">
                                          <p:stCondLst>
                                            <p:cond delay="0"/>
                                          </p:stCondLst>
                                        </p:cTn>
                                        <p:tgtEl>
                                          <p:spTgt spid="40"/>
                                        </p:tgtEl>
                                        <p:attrNameLst>
                                          <p:attrName>style.visibility</p:attrName>
                                        </p:attrNameLst>
                                      </p:cBhvr>
                                      <p:to>
                                        <p:strVal val="hidden"/>
                                      </p:to>
                                    </p:set>
                                  </p:childTnLst>
                                </p:cTn>
                              </p:par>
                            </p:childTnLst>
                          </p:cTn>
                        </p:par>
                        <p:par>
                          <p:cTn id="40" fill="hold">
                            <p:stCondLst>
                              <p:cond delay="1500"/>
                            </p:stCondLst>
                            <p:childTnLst>
                              <p:par>
                                <p:cTn id="41" presetID="1" presetClass="entr" presetSubtype="0"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par>
                          <p:cTn id="43" fill="hold">
                            <p:stCondLst>
                              <p:cond delay="1500"/>
                            </p:stCondLst>
                            <p:childTnLst>
                              <p:par>
                                <p:cTn id="44" presetID="1" presetClass="exit" presetSubtype="0" fill="hold" nodeType="afterEffect">
                                  <p:stCondLst>
                                    <p:cond delay="250"/>
                                  </p:stCondLst>
                                  <p:childTnLst>
                                    <p:set>
                                      <p:cBhvr>
                                        <p:cTn id="45" dur="1" fill="hold">
                                          <p:stCondLst>
                                            <p:cond delay="0"/>
                                          </p:stCondLst>
                                        </p:cTn>
                                        <p:tgtEl>
                                          <p:spTgt spid="39"/>
                                        </p:tgtEl>
                                        <p:attrNameLst>
                                          <p:attrName>style.visibility</p:attrName>
                                        </p:attrNameLst>
                                      </p:cBhvr>
                                      <p:to>
                                        <p:strVal val="hidden"/>
                                      </p:to>
                                    </p:set>
                                  </p:childTnLst>
                                </p:cTn>
                              </p:par>
                            </p:childTnLst>
                          </p:cTn>
                        </p:par>
                        <p:par>
                          <p:cTn id="46" fill="hold">
                            <p:stCondLst>
                              <p:cond delay="1750"/>
                            </p:stCondLst>
                            <p:childTnLst>
                              <p:par>
                                <p:cTn id="47" presetID="1" presetClass="entr" presetSubtype="0"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childTnLst>
                          </p:cTn>
                        </p:par>
                        <p:par>
                          <p:cTn id="49" fill="hold">
                            <p:stCondLst>
                              <p:cond delay="1750"/>
                            </p:stCondLst>
                            <p:childTnLst>
                              <p:par>
                                <p:cTn id="50" presetID="1" presetClass="exit" presetSubtype="0" fill="hold" nodeType="afterEffect">
                                  <p:stCondLst>
                                    <p:cond delay="250"/>
                                  </p:stCondLst>
                                  <p:childTnLst>
                                    <p:set>
                                      <p:cBhvr>
                                        <p:cTn id="51" dur="1" fill="hold">
                                          <p:stCondLst>
                                            <p:cond delay="0"/>
                                          </p:stCondLst>
                                        </p:cTn>
                                        <p:tgtEl>
                                          <p:spTgt spid="38"/>
                                        </p:tgtEl>
                                        <p:attrNameLst>
                                          <p:attrName>style.visibility</p:attrName>
                                        </p:attrNameLst>
                                      </p:cBhvr>
                                      <p:to>
                                        <p:strVal val="hidden"/>
                                      </p:to>
                                    </p:set>
                                  </p:childTnLst>
                                </p:cTn>
                              </p:par>
                            </p:childTnLst>
                          </p:cTn>
                        </p:par>
                        <p:par>
                          <p:cTn id="52" fill="hold">
                            <p:stCondLst>
                              <p:cond delay="2000"/>
                            </p:stCondLst>
                            <p:childTnLst>
                              <p:par>
                                <p:cTn id="53" presetID="1" presetClass="entr" presetSubtype="0"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par>
                          <p:cTn id="55" fill="hold">
                            <p:stCondLst>
                              <p:cond delay="2000"/>
                            </p:stCondLst>
                            <p:childTnLst>
                              <p:par>
                                <p:cTn id="56" presetID="1" presetClass="exit" presetSubtype="0" fill="hold" nodeType="afterEffect">
                                  <p:stCondLst>
                                    <p:cond delay="250"/>
                                  </p:stCondLst>
                                  <p:childTnLst>
                                    <p:set>
                                      <p:cBhvr>
                                        <p:cTn id="57" dur="1" fill="hold">
                                          <p:stCondLst>
                                            <p:cond delay="0"/>
                                          </p:stCondLst>
                                        </p:cTn>
                                        <p:tgtEl>
                                          <p:spTgt spid="37"/>
                                        </p:tgtEl>
                                        <p:attrNameLst>
                                          <p:attrName>style.visibility</p:attrName>
                                        </p:attrNameLst>
                                      </p:cBhvr>
                                      <p:to>
                                        <p:strVal val="hidden"/>
                                      </p:to>
                                    </p:set>
                                  </p:childTnLst>
                                </p:cTn>
                              </p:par>
                            </p:childTnLst>
                          </p:cTn>
                        </p:par>
                        <p:par>
                          <p:cTn id="58" fill="hold">
                            <p:stCondLst>
                              <p:cond delay="2250"/>
                            </p:stCondLst>
                            <p:childTnLst>
                              <p:par>
                                <p:cTn id="59" presetID="1" presetClass="entr" presetSubtype="0" fill="hold" nodeType="after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childTnLst>
                          </p:cTn>
                        </p:par>
                        <p:par>
                          <p:cTn id="61" fill="hold">
                            <p:stCondLst>
                              <p:cond delay="2250"/>
                            </p:stCondLst>
                            <p:childTnLst>
                              <p:par>
                                <p:cTn id="62" presetID="1" presetClass="exit" presetSubtype="0" fill="hold" nodeType="afterEffect">
                                  <p:stCondLst>
                                    <p:cond delay="250"/>
                                  </p:stCondLst>
                                  <p:childTnLst>
                                    <p:set>
                                      <p:cBhvr>
                                        <p:cTn id="63" dur="1" fill="hold">
                                          <p:stCondLst>
                                            <p:cond delay="0"/>
                                          </p:stCondLst>
                                        </p:cTn>
                                        <p:tgtEl>
                                          <p:spTgt spid="36"/>
                                        </p:tgtEl>
                                        <p:attrNameLst>
                                          <p:attrName>style.visibility</p:attrName>
                                        </p:attrNameLst>
                                      </p:cBhvr>
                                      <p:to>
                                        <p:strVal val="hidden"/>
                                      </p:to>
                                    </p:set>
                                  </p:childTnLst>
                                </p:cTn>
                              </p:par>
                            </p:childTnLst>
                          </p:cTn>
                        </p:par>
                        <p:par>
                          <p:cTn id="64" fill="hold">
                            <p:stCondLst>
                              <p:cond delay="2500"/>
                            </p:stCondLst>
                            <p:childTnLst>
                              <p:par>
                                <p:cTn id="65" presetID="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childTnLst>
                                </p:cTn>
                              </p:par>
                            </p:childTnLst>
                          </p:cTn>
                        </p:par>
                        <p:par>
                          <p:cTn id="67" fill="hold">
                            <p:stCondLst>
                              <p:cond delay="2500"/>
                            </p:stCondLst>
                            <p:childTnLst>
                              <p:par>
                                <p:cTn id="68" presetID="1" presetClass="exit" presetSubtype="0" fill="hold" nodeType="afterEffect">
                                  <p:stCondLst>
                                    <p:cond delay="250"/>
                                  </p:stCondLst>
                                  <p:childTnLst>
                                    <p:set>
                                      <p:cBhvr>
                                        <p:cTn id="69" dur="1" fill="hold">
                                          <p:stCondLst>
                                            <p:cond delay="0"/>
                                          </p:stCondLst>
                                        </p:cTn>
                                        <p:tgtEl>
                                          <p:spTgt spid="55"/>
                                        </p:tgtEl>
                                        <p:attrNameLst>
                                          <p:attrName>style.visibility</p:attrName>
                                        </p:attrNameLst>
                                      </p:cBhvr>
                                      <p:to>
                                        <p:strVal val="hidden"/>
                                      </p:to>
                                    </p:set>
                                  </p:childTnLst>
                                </p:cTn>
                              </p:par>
                            </p:childTnLst>
                          </p:cTn>
                        </p:par>
                        <p:par>
                          <p:cTn id="70" fill="hold">
                            <p:stCondLst>
                              <p:cond delay="2750"/>
                            </p:stCondLst>
                            <p:childTnLst>
                              <p:par>
                                <p:cTn id="71" presetID="1" presetClass="entr" presetSubtype="0" fill="hold" nodeType="after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childTnLst>
                          </p:cTn>
                        </p:par>
                        <p:par>
                          <p:cTn id="73" fill="hold">
                            <p:stCondLst>
                              <p:cond delay="2750"/>
                            </p:stCondLst>
                            <p:childTnLst>
                              <p:par>
                                <p:cTn id="74" presetID="1" presetClass="exit" presetSubtype="0" fill="hold" nodeType="afterEffect">
                                  <p:stCondLst>
                                    <p:cond delay="250"/>
                                  </p:stCondLst>
                                  <p:childTnLst>
                                    <p:set>
                                      <p:cBhvr>
                                        <p:cTn id="75" dur="1" fill="hold">
                                          <p:stCondLst>
                                            <p:cond delay="0"/>
                                          </p:stCondLst>
                                        </p:cTn>
                                        <p:tgtEl>
                                          <p:spTgt spid="54"/>
                                        </p:tgtEl>
                                        <p:attrNameLst>
                                          <p:attrName>style.visibility</p:attrName>
                                        </p:attrNameLst>
                                      </p:cBhvr>
                                      <p:to>
                                        <p:strVal val="hidden"/>
                                      </p:to>
                                    </p:set>
                                  </p:childTnLst>
                                </p:cTn>
                              </p:par>
                            </p:childTnLst>
                          </p:cTn>
                        </p:par>
                        <p:par>
                          <p:cTn id="76" fill="hold">
                            <p:stCondLst>
                              <p:cond delay="3000"/>
                            </p:stCondLst>
                            <p:childTnLst>
                              <p:par>
                                <p:cTn id="77" presetID="1" presetClass="entr" presetSubtype="0" fill="hold" nodeType="afterEffect">
                                  <p:stCondLst>
                                    <p:cond delay="0"/>
                                  </p:stCondLst>
                                  <p:childTnLst>
                                    <p:set>
                                      <p:cBhvr>
                                        <p:cTn id="78" dur="1" fill="hold">
                                          <p:stCondLst>
                                            <p:cond delay="0"/>
                                          </p:stCondLst>
                                        </p:cTn>
                                        <p:tgtEl>
                                          <p:spTgt spid="53"/>
                                        </p:tgtEl>
                                        <p:attrNameLst>
                                          <p:attrName>style.visibility</p:attrName>
                                        </p:attrNameLst>
                                      </p:cBhvr>
                                      <p:to>
                                        <p:strVal val="visible"/>
                                      </p:to>
                                    </p:set>
                                  </p:childTnLst>
                                </p:cTn>
                              </p:par>
                            </p:childTnLst>
                          </p:cTn>
                        </p:par>
                        <p:par>
                          <p:cTn id="79" fill="hold">
                            <p:stCondLst>
                              <p:cond delay="3000"/>
                            </p:stCondLst>
                            <p:childTnLst>
                              <p:par>
                                <p:cTn id="80" presetID="1" presetClass="exit" presetSubtype="0" fill="hold" nodeType="afterEffect">
                                  <p:stCondLst>
                                    <p:cond delay="250"/>
                                  </p:stCondLst>
                                  <p:childTnLst>
                                    <p:set>
                                      <p:cBhvr>
                                        <p:cTn id="81" dur="1" fill="hold">
                                          <p:stCondLst>
                                            <p:cond delay="0"/>
                                          </p:stCondLst>
                                        </p:cTn>
                                        <p:tgtEl>
                                          <p:spTgt spid="53"/>
                                        </p:tgtEl>
                                        <p:attrNameLst>
                                          <p:attrName>style.visibility</p:attrName>
                                        </p:attrNameLst>
                                      </p:cBhvr>
                                      <p:to>
                                        <p:strVal val="hidden"/>
                                      </p:to>
                                    </p:set>
                                  </p:childTnLst>
                                </p:cTn>
                              </p:par>
                            </p:childTnLst>
                          </p:cTn>
                        </p:par>
                        <p:par>
                          <p:cTn id="82" fill="hold">
                            <p:stCondLst>
                              <p:cond delay="3250"/>
                            </p:stCondLst>
                            <p:childTnLst>
                              <p:par>
                                <p:cTn id="83" presetID="1" presetClass="entr" presetSubtype="0" fill="hold" nodeType="afterEffect">
                                  <p:stCondLst>
                                    <p:cond delay="0"/>
                                  </p:stCondLst>
                                  <p:childTnLst>
                                    <p:set>
                                      <p:cBhvr>
                                        <p:cTn id="84" dur="1" fill="hold">
                                          <p:stCondLst>
                                            <p:cond delay="0"/>
                                          </p:stCondLst>
                                        </p:cTn>
                                        <p:tgtEl>
                                          <p:spTgt spid="52"/>
                                        </p:tgtEl>
                                        <p:attrNameLst>
                                          <p:attrName>style.visibility</p:attrName>
                                        </p:attrNameLst>
                                      </p:cBhvr>
                                      <p:to>
                                        <p:strVal val="visible"/>
                                      </p:to>
                                    </p:set>
                                  </p:childTnLst>
                                </p:cTn>
                              </p:par>
                            </p:childTnLst>
                          </p:cTn>
                        </p:par>
                        <p:par>
                          <p:cTn id="85" fill="hold">
                            <p:stCondLst>
                              <p:cond delay="3250"/>
                            </p:stCondLst>
                            <p:childTnLst>
                              <p:par>
                                <p:cTn id="86" presetID="1" presetClass="exit" presetSubtype="0" fill="hold" nodeType="afterEffect">
                                  <p:stCondLst>
                                    <p:cond delay="250"/>
                                  </p:stCondLst>
                                  <p:childTnLst>
                                    <p:set>
                                      <p:cBhvr>
                                        <p:cTn id="87" dur="1" fill="hold">
                                          <p:stCondLst>
                                            <p:cond delay="0"/>
                                          </p:stCondLst>
                                        </p:cTn>
                                        <p:tgtEl>
                                          <p:spTgt spid="52"/>
                                        </p:tgtEl>
                                        <p:attrNameLst>
                                          <p:attrName>style.visibility</p:attrName>
                                        </p:attrNameLst>
                                      </p:cBhvr>
                                      <p:to>
                                        <p:strVal val="hidden"/>
                                      </p:to>
                                    </p:set>
                                  </p:childTnLst>
                                </p:cTn>
                              </p:par>
                            </p:childTnLst>
                          </p:cTn>
                        </p:par>
                        <p:par>
                          <p:cTn id="88" fill="hold">
                            <p:stCondLst>
                              <p:cond delay="3500"/>
                            </p:stCondLst>
                            <p:childTnLst>
                              <p:par>
                                <p:cTn id="89" presetID="1" presetClass="entr" presetSubtype="0" fill="hold" nodeType="afterEffect">
                                  <p:stCondLst>
                                    <p:cond delay="0"/>
                                  </p:stCondLst>
                                  <p:childTnLst>
                                    <p:set>
                                      <p:cBhvr>
                                        <p:cTn id="90" dur="1" fill="hold">
                                          <p:stCondLst>
                                            <p:cond delay="0"/>
                                          </p:stCondLst>
                                        </p:cTn>
                                        <p:tgtEl>
                                          <p:spTgt spid="51"/>
                                        </p:tgtEl>
                                        <p:attrNameLst>
                                          <p:attrName>style.visibility</p:attrName>
                                        </p:attrNameLst>
                                      </p:cBhvr>
                                      <p:to>
                                        <p:strVal val="visible"/>
                                      </p:to>
                                    </p:set>
                                  </p:childTnLst>
                                </p:cTn>
                              </p:par>
                            </p:childTnLst>
                          </p:cTn>
                        </p:par>
                        <p:par>
                          <p:cTn id="91" fill="hold">
                            <p:stCondLst>
                              <p:cond delay="3500"/>
                            </p:stCondLst>
                            <p:childTnLst>
                              <p:par>
                                <p:cTn id="92" presetID="1" presetClass="exit" presetSubtype="0" fill="hold" nodeType="afterEffect">
                                  <p:stCondLst>
                                    <p:cond delay="250"/>
                                  </p:stCondLst>
                                  <p:childTnLst>
                                    <p:set>
                                      <p:cBhvr>
                                        <p:cTn id="93" dur="1" fill="hold">
                                          <p:stCondLst>
                                            <p:cond delay="0"/>
                                          </p:stCondLst>
                                        </p:cTn>
                                        <p:tgtEl>
                                          <p:spTgt spid="51"/>
                                        </p:tgtEl>
                                        <p:attrNameLst>
                                          <p:attrName>style.visibility</p:attrName>
                                        </p:attrNameLst>
                                      </p:cBhvr>
                                      <p:to>
                                        <p:strVal val="hidden"/>
                                      </p:to>
                                    </p:set>
                                  </p:childTnLst>
                                </p:cTn>
                              </p:par>
                            </p:childTnLst>
                          </p:cTn>
                        </p:par>
                        <p:par>
                          <p:cTn id="94" fill="hold">
                            <p:stCondLst>
                              <p:cond delay="3750"/>
                            </p:stCondLst>
                            <p:childTnLst>
                              <p:par>
                                <p:cTn id="95" presetID="1" presetClass="entr" presetSubtype="0" fill="hold" nodeType="afterEffect">
                                  <p:stCondLst>
                                    <p:cond delay="0"/>
                                  </p:stCondLst>
                                  <p:childTnLst>
                                    <p:set>
                                      <p:cBhvr>
                                        <p:cTn id="96" dur="1" fill="hold">
                                          <p:stCondLst>
                                            <p:cond delay="0"/>
                                          </p:stCondLst>
                                        </p:cTn>
                                        <p:tgtEl>
                                          <p:spTgt spid="50"/>
                                        </p:tgtEl>
                                        <p:attrNameLst>
                                          <p:attrName>style.visibility</p:attrName>
                                        </p:attrNameLst>
                                      </p:cBhvr>
                                      <p:to>
                                        <p:strVal val="visible"/>
                                      </p:to>
                                    </p:set>
                                  </p:childTnLst>
                                </p:cTn>
                              </p:par>
                            </p:childTnLst>
                          </p:cTn>
                        </p:par>
                        <p:par>
                          <p:cTn id="97" fill="hold">
                            <p:stCondLst>
                              <p:cond delay="3750"/>
                            </p:stCondLst>
                            <p:childTnLst>
                              <p:par>
                                <p:cTn id="98" presetID="1" presetClass="exit" presetSubtype="0" fill="hold" nodeType="afterEffect">
                                  <p:stCondLst>
                                    <p:cond delay="250"/>
                                  </p:stCondLst>
                                  <p:childTnLst>
                                    <p:set>
                                      <p:cBhvr>
                                        <p:cTn id="99" dur="1" fill="hold">
                                          <p:stCondLst>
                                            <p:cond delay="0"/>
                                          </p:stCondLst>
                                        </p:cTn>
                                        <p:tgtEl>
                                          <p:spTgt spid="50"/>
                                        </p:tgtEl>
                                        <p:attrNameLst>
                                          <p:attrName>style.visibility</p:attrName>
                                        </p:attrNameLst>
                                      </p:cBhvr>
                                      <p:to>
                                        <p:strVal val="hidden"/>
                                      </p:to>
                                    </p:set>
                                  </p:childTnLst>
                                </p:cTn>
                              </p:par>
                            </p:childTnLst>
                          </p:cTn>
                        </p:par>
                        <p:par>
                          <p:cTn id="100" fill="hold">
                            <p:stCondLst>
                              <p:cond delay="4000"/>
                            </p:stCondLst>
                            <p:childTnLst>
                              <p:par>
                                <p:cTn id="101" presetID="1" presetClass="entr" presetSubtype="0" fill="hold" nodeType="afterEffect">
                                  <p:stCondLst>
                                    <p:cond delay="0"/>
                                  </p:stCondLst>
                                  <p:childTnLst>
                                    <p:set>
                                      <p:cBhvr>
                                        <p:cTn id="102" dur="1" fill="hold">
                                          <p:stCondLst>
                                            <p:cond delay="0"/>
                                          </p:stCondLst>
                                        </p:cTn>
                                        <p:tgtEl>
                                          <p:spTgt spid="49"/>
                                        </p:tgtEl>
                                        <p:attrNameLst>
                                          <p:attrName>style.visibility</p:attrName>
                                        </p:attrNameLst>
                                      </p:cBhvr>
                                      <p:to>
                                        <p:strVal val="visible"/>
                                      </p:to>
                                    </p:set>
                                  </p:childTnLst>
                                </p:cTn>
                              </p:par>
                            </p:childTnLst>
                          </p:cTn>
                        </p:par>
                        <p:par>
                          <p:cTn id="103" fill="hold">
                            <p:stCondLst>
                              <p:cond delay="4000"/>
                            </p:stCondLst>
                            <p:childTnLst>
                              <p:par>
                                <p:cTn id="104" presetID="1" presetClass="exit" presetSubtype="0" fill="hold" nodeType="afterEffect">
                                  <p:stCondLst>
                                    <p:cond delay="250"/>
                                  </p:stCondLst>
                                  <p:childTnLst>
                                    <p:set>
                                      <p:cBhvr>
                                        <p:cTn id="105" dur="1" fill="hold">
                                          <p:stCondLst>
                                            <p:cond delay="0"/>
                                          </p:stCondLst>
                                        </p:cTn>
                                        <p:tgtEl>
                                          <p:spTgt spid="49"/>
                                        </p:tgtEl>
                                        <p:attrNameLst>
                                          <p:attrName>style.visibility</p:attrName>
                                        </p:attrNameLst>
                                      </p:cBhvr>
                                      <p:to>
                                        <p:strVal val="hidden"/>
                                      </p:to>
                                    </p:set>
                                  </p:childTnLst>
                                </p:cTn>
                              </p:par>
                            </p:childTnLst>
                          </p:cTn>
                        </p:par>
                        <p:par>
                          <p:cTn id="106" fill="hold">
                            <p:stCondLst>
                              <p:cond delay="4250"/>
                            </p:stCondLst>
                            <p:childTnLst>
                              <p:par>
                                <p:cTn id="107" presetID="1" presetClass="entr" presetSubtype="0" fill="hold" nodeType="afterEffect">
                                  <p:stCondLst>
                                    <p:cond delay="0"/>
                                  </p:stCondLst>
                                  <p:childTnLst>
                                    <p:set>
                                      <p:cBhvr>
                                        <p:cTn id="108" dur="1" fill="hold">
                                          <p:stCondLst>
                                            <p:cond delay="0"/>
                                          </p:stCondLst>
                                        </p:cTn>
                                        <p:tgtEl>
                                          <p:spTgt spid="48"/>
                                        </p:tgtEl>
                                        <p:attrNameLst>
                                          <p:attrName>style.visibility</p:attrName>
                                        </p:attrNameLst>
                                      </p:cBhvr>
                                      <p:to>
                                        <p:strVal val="visible"/>
                                      </p:to>
                                    </p:set>
                                  </p:childTnLst>
                                </p:cTn>
                              </p:par>
                            </p:childTnLst>
                          </p:cTn>
                        </p:par>
                        <p:par>
                          <p:cTn id="109" fill="hold">
                            <p:stCondLst>
                              <p:cond delay="4250"/>
                            </p:stCondLst>
                            <p:childTnLst>
                              <p:par>
                                <p:cTn id="110" presetID="1" presetClass="exit" presetSubtype="0" fill="hold" nodeType="afterEffect">
                                  <p:stCondLst>
                                    <p:cond delay="250"/>
                                  </p:stCondLst>
                                  <p:childTnLst>
                                    <p:set>
                                      <p:cBhvr>
                                        <p:cTn id="111" dur="1" fill="hold">
                                          <p:stCondLst>
                                            <p:cond delay="0"/>
                                          </p:stCondLst>
                                        </p:cTn>
                                        <p:tgtEl>
                                          <p:spTgt spid="48"/>
                                        </p:tgtEl>
                                        <p:attrNameLst>
                                          <p:attrName>style.visibility</p:attrName>
                                        </p:attrNameLst>
                                      </p:cBhvr>
                                      <p:to>
                                        <p:strVal val="hidden"/>
                                      </p:to>
                                    </p:set>
                                  </p:childTnLst>
                                </p:cTn>
                              </p:par>
                            </p:childTnLst>
                          </p:cTn>
                        </p:par>
                        <p:par>
                          <p:cTn id="112" fill="hold">
                            <p:stCondLst>
                              <p:cond delay="4500"/>
                            </p:stCondLst>
                            <p:childTnLst>
                              <p:par>
                                <p:cTn id="113" presetID="1" presetClass="entr" presetSubtype="0" fill="hold" nodeType="afterEffect">
                                  <p:stCondLst>
                                    <p:cond delay="0"/>
                                  </p:stCondLst>
                                  <p:childTnLst>
                                    <p:set>
                                      <p:cBhvr>
                                        <p:cTn id="114" dur="1" fill="hold">
                                          <p:stCondLst>
                                            <p:cond delay="0"/>
                                          </p:stCondLst>
                                        </p:cTn>
                                        <p:tgtEl>
                                          <p:spTgt spid="47"/>
                                        </p:tgtEl>
                                        <p:attrNameLst>
                                          <p:attrName>style.visibility</p:attrName>
                                        </p:attrNameLst>
                                      </p:cBhvr>
                                      <p:to>
                                        <p:strVal val="visible"/>
                                      </p:to>
                                    </p:set>
                                  </p:childTnLst>
                                </p:cTn>
                              </p:par>
                            </p:childTnLst>
                          </p:cTn>
                        </p:par>
                        <p:par>
                          <p:cTn id="115" fill="hold">
                            <p:stCondLst>
                              <p:cond delay="4500"/>
                            </p:stCondLst>
                            <p:childTnLst>
                              <p:par>
                                <p:cTn id="116" presetID="1" presetClass="exit" presetSubtype="0" fill="hold" nodeType="afterEffect">
                                  <p:stCondLst>
                                    <p:cond delay="250"/>
                                  </p:stCondLst>
                                  <p:childTnLst>
                                    <p:set>
                                      <p:cBhvr>
                                        <p:cTn id="117" dur="1" fill="hold">
                                          <p:stCondLst>
                                            <p:cond delay="0"/>
                                          </p:stCondLst>
                                        </p:cTn>
                                        <p:tgtEl>
                                          <p:spTgt spid="47"/>
                                        </p:tgtEl>
                                        <p:attrNameLst>
                                          <p:attrName>style.visibility</p:attrName>
                                        </p:attrNameLst>
                                      </p:cBhvr>
                                      <p:to>
                                        <p:strVal val="hidden"/>
                                      </p:to>
                                    </p:set>
                                  </p:childTnLst>
                                </p:cTn>
                              </p:par>
                            </p:childTnLst>
                          </p:cTn>
                        </p:par>
                        <p:par>
                          <p:cTn id="118" fill="hold">
                            <p:stCondLst>
                              <p:cond delay="4750"/>
                            </p:stCondLst>
                            <p:childTnLst>
                              <p:par>
                                <p:cTn id="119" presetID="1" presetClass="entr" presetSubtype="0" fill="hold" nodeType="afterEffect">
                                  <p:stCondLst>
                                    <p:cond delay="0"/>
                                  </p:stCondLst>
                                  <p:childTnLst>
                                    <p:set>
                                      <p:cBhvr>
                                        <p:cTn id="120" dur="1" fill="hold">
                                          <p:stCondLst>
                                            <p:cond delay="0"/>
                                          </p:stCondLst>
                                        </p:cTn>
                                        <p:tgtEl>
                                          <p:spTgt spid="46"/>
                                        </p:tgtEl>
                                        <p:attrNameLst>
                                          <p:attrName>style.visibility</p:attrName>
                                        </p:attrNameLst>
                                      </p:cBhvr>
                                      <p:to>
                                        <p:strVal val="visible"/>
                                      </p:to>
                                    </p:set>
                                  </p:childTnLst>
                                </p:cTn>
                              </p:par>
                            </p:childTnLst>
                          </p:cTn>
                        </p:par>
                        <p:par>
                          <p:cTn id="121" fill="hold">
                            <p:stCondLst>
                              <p:cond delay="4750"/>
                            </p:stCondLst>
                            <p:childTnLst>
                              <p:par>
                                <p:cTn id="122" presetID="1" presetClass="exit" presetSubtype="0" fill="hold" nodeType="afterEffect">
                                  <p:stCondLst>
                                    <p:cond delay="250"/>
                                  </p:stCondLst>
                                  <p:childTnLst>
                                    <p:set>
                                      <p:cBhvr>
                                        <p:cTn id="123" dur="1" fill="hold">
                                          <p:stCondLst>
                                            <p:cond delay="0"/>
                                          </p:stCondLst>
                                        </p:cTn>
                                        <p:tgtEl>
                                          <p:spTgt spid="46"/>
                                        </p:tgtEl>
                                        <p:attrNameLst>
                                          <p:attrName>style.visibility</p:attrName>
                                        </p:attrNameLst>
                                      </p:cBhvr>
                                      <p:to>
                                        <p:strVal val="hidden"/>
                                      </p:to>
                                    </p:set>
                                  </p:childTnLst>
                                </p:cTn>
                              </p:par>
                            </p:childTnLst>
                          </p:cTn>
                        </p:par>
                        <p:par>
                          <p:cTn id="124" fill="hold">
                            <p:stCondLst>
                              <p:cond delay="5000"/>
                            </p:stCondLst>
                            <p:childTnLst>
                              <p:par>
                                <p:cTn id="125" presetID="1" presetClass="entr" presetSubtype="0" fill="hold" nodeType="afterEffect">
                                  <p:stCondLst>
                                    <p:cond delay="0"/>
                                  </p:stCondLst>
                                  <p:childTnLst>
                                    <p:set>
                                      <p:cBhvr>
                                        <p:cTn id="126" dur="1" fill="hold">
                                          <p:stCondLst>
                                            <p:cond delay="0"/>
                                          </p:stCondLst>
                                        </p:cTn>
                                        <p:tgtEl>
                                          <p:spTgt spid="65"/>
                                        </p:tgtEl>
                                        <p:attrNameLst>
                                          <p:attrName>style.visibility</p:attrName>
                                        </p:attrNameLst>
                                      </p:cBhvr>
                                      <p:to>
                                        <p:strVal val="visible"/>
                                      </p:to>
                                    </p:set>
                                  </p:childTnLst>
                                </p:cTn>
                              </p:par>
                            </p:childTnLst>
                          </p:cTn>
                        </p:par>
                        <p:par>
                          <p:cTn id="127" fill="hold">
                            <p:stCondLst>
                              <p:cond delay="5000"/>
                            </p:stCondLst>
                            <p:childTnLst>
                              <p:par>
                                <p:cTn id="128" presetID="1" presetClass="exit" presetSubtype="0" fill="hold" nodeType="afterEffect">
                                  <p:stCondLst>
                                    <p:cond delay="250"/>
                                  </p:stCondLst>
                                  <p:childTnLst>
                                    <p:set>
                                      <p:cBhvr>
                                        <p:cTn id="129" dur="1" fill="hold">
                                          <p:stCondLst>
                                            <p:cond delay="0"/>
                                          </p:stCondLst>
                                        </p:cTn>
                                        <p:tgtEl>
                                          <p:spTgt spid="65"/>
                                        </p:tgtEl>
                                        <p:attrNameLst>
                                          <p:attrName>style.visibility</p:attrName>
                                        </p:attrNameLst>
                                      </p:cBhvr>
                                      <p:to>
                                        <p:strVal val="hidden"/>
                                      </p:to>
                                    </p:set>
                                  </p:childTnLst>
                                </p:cTn>
                              </p:par>
                            </p:childTnLst>
                          </p:cTn>
                        </p:par>
                        <p:par>
                          <p:cTn id="130" fill="hold">
                            <p:stCondLst>
                              <p:cond delay="5250"/>
                            </p:stCondLst>
                            <p:childTnLst>
                              <p:par>
                                <p:cTn id="131" presetID="1" presetClass="entr" presetSubtype="0" fill="hold" nodeType="afterEffect">
                                  <p:stCondLst>
                                    <p:cond delay="0"/>
                                  </p:stCondLst>
                                  <p:childTnLst>
                                    <p:set>
                                      <p:cBhvr>
                                        <p:cTn id="132" dur="1" fill="hold">
                                          <p:stCondLst>
                                            <p:cond delay="0"/>
                                          </p:stCondLst>
                                        </p:cTn>
                                        <p:tgtEl>
                                          <p:spTgt spid="64"/>
                                        </p:tgtEl>
                                        <p:attrNameLst>
                                          <p:attrName>style.visibility</p:attrName>
                                        </p:attrNameLst>
                                      </p:cBhvr>
                                      <p:to>
                                        <p:strVal val="visible"/>
                                      </p:to>
                                    </p:set>
                                  </p:childTnLst>
                                </p:cTn>
                              </p:par>
                            </p:childTnLst>
                          </p:cTn>
                        </p:par>
                        <p:par>
                          <p:cTn id="133" fill="hold">
                            <p:stCondLst>
                              <p:cond delay="5250"/>
                            </p:stCondLst>
                            <p:childTnLst>
                              <p:par>
                                <p:cTn id="134" presetID="1" presetClass="exit" presetSubtype="0" fill="hold" nodeType="afterEffect">
                                  <p:stCondLst>
                                    <p:cond delay="250"/>
                                  </p:stCondLst>
                                  <p:childTnLst>
                                    <p:set>
                                      <p:cBhvr>
                                        <p:cTn id="135" dur="1" fill="hold">
                                          <p:stCondLst>
                                            <p:cond delay="0"/>
                                          </p:stCondLst>
                                        </p:cTn>
                                        <p:tgtEl>
                                          <p:spTgt spid="64"/>
                                        </p:tgtEl>
                                        <p:attrNameLst>
                                          <p:attrName>style.visibility</p:attrName>
                                        </p:attrNameLst>
                                      </p:cBhvr>
                                      <p:to>
                                        <p:strVal val="hidden"/>
                                      </p:to>
                                    </p:set>
                                  </p:childTnLst>
                                </p:cTn>
                              </p:par>
                            </p:childTnLst>
                          </p:cTn>
                        </p:par>
                        <p:par>
                          <p:cTn id="136" fill="hold">
                            <p:stCondLst>
                              <p:cond delay="5500"/>
                            </p:stCondLst>
                            <p:childTnLst>
                              <p:par>
                                <p:cTn id="137" presetID="1" presetClass="entr" presetSubtype="0" fill="hold" nodeType="afterEffect">
                                  <p:stCondLst>
                                    <p:cond delay="0"/>
                                  </p:stCondLst>
                                  <p:childTnLst>
                                    <p:set>
                                      <p:cBhvr>
                                        <p:cTn id="138" dur="1" fill="hold">
                                          <p:stCondLst>
                                            <p:cond delay="0"/>
                                          </p:stCondLst>
                                        </p:cTn>
                                        <p:tgtEl>
                                          <p:spTgt spid="63"/>
                                        </p:tgtEl>
                                        <p:attrNameLst>
                                          <p:attrName>style.visibility</p:attrName>
                                        </p:attrNameLst>
                                      </p:cBhvr>
                                      <p:to>
                                        <p:strVal val="visible"/>
                                      </p:to>
                                    </p:set>
                                  </p:childTnLst>
                                </p:cTn>
                              </p:par>
                            </p:childTnLst>
                          </p:cTn>
                        </p:par>
                        <p:par>
                          <p:cTn id="139" fill="hold">
                            <p:stCondLst>
                              <p:cond delay="5500"/>
                            </p:stCondLst>
                            <p:childTnLst>
                              <p:par>
                                <p:cTn id="140" presetID="1" presetClass="exit" presetSubtype="0" fill="hold" nodeType="afterEffect">
                                  <p:stCondLst>
                                    <p:cond delay="250"/>
                                  </p:stCondLst>
                                  <p:childTnLst>
                                    <p:set>
                                      <p:cBhvr>
                                        <p:cTn id="141" dur="1" fill="hold">
                                          <p:stCondLst>
                                            <p:cond delay="0"/>
                                          </p:stCondLst>
                                        </p:cTn>
                                        <p:tgtEl>
                                          <p:spTgt spid="63"/>
                                        </p:tgtEl>
                                        <p:attrNameLst>
                                          <p:attrName>style.visibility</p:attrName>
                                        </p:attrNameLst>
                                      </p:cBhvr>
                                      <p:to>
                                        <p:strVal val="hidden"/>
                                      </p:to>
                                    </p:set>
                                  </p:childTnLst>
                                </p:cTn>
                              </p:par>
                            </p:childTnLst>
                          </p:cTn>
                        </p:par>
                        <p:par>
                          <p:cTn id="142" fill="hold">
                            <p:stCondLst>
                              <p:cond delay="5750"/>
                            </p:stCondLst>
                            <p:childTnLst>
                              <p:par>
                                <p:cTn id="143" presetID="1" presetClass="entr" presetSubtype="0" fill="hold" nodeType="afterEffect">
                                  <p:stCondLst>
                                    <p:cond delay="0"/>
                                  </p:stCondLst>
                                  <p:childTnLst>
                                    <p:set>
                                      <p:cBhvr>
                                        <p:cTn id="144" dur="1" fill="hold">
                                          <p:stCondLst>
                                            <p:cond delay="0"/>
                                          </p:stCondLst>
                                        </p:cTn>
                                        <p:tgtEl>
                                          <p:spTgt spid="62"/>
                                        </p:tgtEl>
                                        <p:attrNameLst>
                                          <p:attrName>style.visibility</p:attrName>
                                        </p:attrNameLst>
                                      </p:cBhvr>
                                      <p:to>
                                        <p:strVal val="visible"/>
                                      </p:to>
                                    </p:set>
                                  </p:childTnLst>
                                </p:cTn>
                              </p:par>
                            </p:childTnLst>
                          </p:cTn>
                        </p:par>
                        <p:par>
                          <p:cTn id="145" fill="hold">
                            <p:stCondLst>
                              <p:cond delay="5750"/>
                            </p:stCondLst>
                            <p:childTnLst>
                              <p:par>
                                <p:cTn id="146" presetID="1" presetClass="exit" presetSubtype="0" fill="hold" nodeType="afterEffect">
                                  <p:stCondLst>
                                    <p:cond delay="250"/>
                                  </p:stCondLst>
                                  <p:childTnLst>
                                    <p:set>
                                      <p:cBhvr>
                                        <p:cTn id="147" dur="1" fill="hold">
                                          <p:stCondLst>
                                            <p:cond delay="0"/>
                                          </p:stCondLst>
                                        </p:cTn>
                                        <p:tgtEl>
                                          <p:spTgt spid="62"/>
                                        </p:tgtEl>
                                        <p:attrNameLst>
                                          <p:attrName>style.visibility</p:attrName>
                                        </p:attrNameLst>
                                      </p:cBhvr>
                                      <p:to>
                                        <p:strVal val="hidden"/>
                                      </p:to>
                                    </p:set>
                                  </p:childTnLst>
                                </p:cTn>
                              </p:par>
                            </p:childTnLst>
                          </p:cTn>
                        </p:par>
                        <p:par>
                          <p:cTn id="148" fill="hold">
                            <p:stCondLst>
                              <p:cond delay="6000"/>
                            </p:stCondLst>
                            <p:childTnLst>
                              <p:par>
                                <p:cTn id="149" presetID="1" presetClass="entr" presetSubtype="0" fill="hold" nodeType="afterEffect">
                                  <p:stCondLst>
                                    <p:cond delay="0"/>
                                  </p:stCondLst>
                                  <p:childTnLst>
                                    <p:set>
                                      <p:cBhvr>
                                        <p:cTn id="150" dur="1" fill="hold">
                                          <p:stCondLst>
                                            <p:cond delay="0"/>
                                          </p:stCondLst>
                                        </p:cTn>
                                        <p:tgtEl>
                                          <p:spTgt spid="61"/>
                                        </p:tgtEl>
                                        <p:attrNameLst>
                                          <p:attrName>style.visibility</p:attrName>
                                        </p:attrNameLst>
                                      </p:cBhvr>
                                      <p:to>
                                        <p:strVal val="visible"/>
                                      </p:to>
                                    </p:set>
                                  </p:childTnLst>
                                </p:cTn>
                              </p:par>
                            </p:childTnLst>
                          </p:cTn>
                        </p:par>
                        <p:par>
                          <p:cTn id="151" fill="hold">
                            <p:stCondLst>
                              <p:cond delay="6000"/>
                            </p:stCondLst>
                            <p:childTnLst>
                              <p:par>
                                <p:cTn id="152" presetID="1" presetClass="exit" presetSubtype="0" fill="hold" nodeType="afterEffect">
                                  <p:stCondLst>
                                    <p:cond delay="250"/>
                                  </p:stCondLst>
                                  <p:childTnLst>
                                    <p:set>
                                      <p:cBhvr>
                                        <p:cTn id="153" dur="1" fill="hold">
                                          <p:stCondLst>
                                            <p:cond delay="0"/>
                                          </p:stCondLst>
                                        </p:cTn>
                                        <p:tgtEl>
                                          <p:spTgt spid="61"/>
                                        </p:tgtEl>
                                        <p:attrNameLst>
                                          <p:attrName>style.visibility</p:attrName>
                                        </p:attrNameLst>
                                      </p:cBhvr>
                                      <p:to>
                                        <p:strVal val="hidden"/>
                                      </p:to>
                                    </p:set>
                                  </p:childTnLst>
                                </p:cTn>
                              </p:par>
                            </p:childTnLst>
                          </p:cTn>
                        </p:par>
                        <p:par>
                          <p:cTn id="154" fill="hold">
                            <p:stCondLst>
                              <p:cond delay="6250"/>
                            </p:stCondLst>
                            <p:childTnLst>
                              <p:par>
                                <p:cTn id="155" presetID="1" presetClass="entr" presetSubtype="0" fill="hold" nodeType="afterEffect">
                                  <p:stCondLst>
                                    <p:cond delay="0"/>
                                  </p:stCondLst>
                                  <p:childTnLst>
                                    <p:set>
                                      <p:cBhvr>
                                        <p:cTn id="156" dur="1" fill="hold">
                                          <p:stCondLst>
                                            <p:cond delay="0"/>
                                          </p:stCondLst>
                                        </p:cTn>
                                        <p:tgtEl>
                                          <p:spTgt spid="60"/>
                                        </p:tgtEl>
                                        <p:attrNameLst>
                                          <p:attrName>style.visibility</p:attrName>
                                        </p:attrNameLst>
                                      </p:cBhvr>
                                      <p:to>
                                        <p:strVal val="visible"/>
                                      </p:to>
                                    </p:set>
                                  </p:childTnLst>
                                </p:cTn>
                              </p:par>
                            </p:childTnLst>
                          </p:cTn>
                        </p:par>
                        <p:par>
                          <p:cTn id="157" fill="hold">
                            <p:stCondLst>
                              <p:cond delay="6250"/>
                            </p:stCondLst>
                            <p:childTnLst>
                              <p:par>
                                <p:cTn id="158" presetID="1" presetClass="exit" presetSubtype="0" fill="hold" nodeType="afterEffect">
                                  <p:stCondLst>
                                    <p:cond delay="250"/>
                                  </p:stCondLst>
                                  <p:childTnLst>
                                    <p:set>
                                      <p:cBhvr>
                                        <p:cTn id="159" dur="1" fill="hold">
                                          <p:stCondLst>
                                            <p:cond delay="0"/>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503572A-951D-44DF-B220-052BB98B1C9B}"/>
              </a:ext>
            </a:extLst>
          </p:cNvPr>
          <p:cNvSpPr/>
          <p:nvPr/>
        </p:nvSpPr>
        <p:spPr>
          <a:xfrm>
            <a:off x="87086" y="87086"/>
            <a:ext cx="12006943" cy="6683828"/>
          </a:xfrm>
          <a:prstGeom prst="rect">
            <a:avLst/>
          </a:prstGeom>
          <a:noFill/>
          <a:ln w="190500">
            <a:solidFill>
              <a:srgbClr val="0070C0">
                <a:alpha val="9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llipse 1">
            <a:extLst>
              <a:ext uri="{FF2B5EF4-FFF2-40B4-BE49-F238E27FC236}">
                <a16:creationId xmlns:a16="http://schemas.microsoft.com/office/drawing/2014/main" id="{AB52C4D8-2674-4831-B273-0BBDC48D9E62}"/>
              </a:ext>
            </a:extLst>
          </p:cNvPr>
          <p:cNvSpPr/>
          <p:nvPr/>
        </p:nvSpPr>
        <p:spPr>
          <a:xfrm>
            <a:off x="3100795" y="439238"/>
            <a:ext cx="5979523" cy="5979523"/>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B03D1BE0-D635-421F-837B-9B6323757A6E}"/>
              </a:ext>
            </a:extLst>
          </p:cNvPr>
          <p:cNvSpPr txBox="1"/>
          <p:nvPr/>
        </p:nvSpPr>
        <p:spPr>
          <a:xfrm>
            <a:off x="3561336" y="3246119"/>
            <a:ext cx="5384544" cy="1862048"/>
          </a:xfrm>
          <a:prstGeom prst="rect">
            <a:avLst/>
          </a:prstGeom>
          <a:noFill/>
          <a:ln>
            <a:noFill/>
          </a:ln>
          <a:effectLst>
            <a:outerShdw blurRad="50800" dist="76200" dir="3600000" algn="t" rotWithShape="0">
              <a:prstClr val="black">
                <a:alpha val="40000"/>
              </a:prstClr>
            </a:outerShdw>
            <a:reflection endPos="0" dir="5400000" sy="-100000" algn="bl" rotWithShape="0"/>
          </a:effectLst>
        </p:spPr>
        <p:txBody>
          <a:bodyPr wrap="square" rtlCol="0">
            <a:spAutoFit/>
          </a:bodyPr>
          <a:lstStyle/>
          <a:p>
            <a:r>
              <a:rPr lang="fr-FR" sz="11500" dirty="0">
                <a:latin typeface="Imprint MT Shadow" panose="04020605060303030202" pitchFamily="82" charset="0"/>
              </a:rPr>
              <a:t>Histoire</a:t>
            </a:r>
            <a:endParaRPr lang="fr-FR" sz="4400" dirty="0">
              <a:latin typeface="Imprint MT Shadow" panose="04020605060303030202" pitchFamily="82" charset="0"/>
            </a:endParaRPr>
          </a:p>
        </p:txBody>
      </p:sp>
      <p:pic>
        <p:nvPicPr>
          <p:cNvPr id="4" name="Graphique 3">
            <a:extLst>
              <a:ext uri="{FF2B5EF4-FFF2-40B4-BE49-F238E27FC236}">
                <a16:creationId xmlns:a16="http://schemas.microsoft.com/office/drawing/2014/main" id="{2A85D611-1C47-4687-9BF3-C8BC662FC2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4963884" y="1175655"/>
            <a:ext cx="2253344" cy="2253344"/>
          </a:xfrm>
          <a:prstGeom prst="rect">
            <a:avLst/>
          </a:prstGeom>
        </p:spPr>
      </p:pic>
    </p:spTree>
    <p:extLst>
      <p:ext uri="{BB962C8B-B14F-4D97-AF65-F5344CB8AC3E}">
        <p14:creationId xmlns:p14="http://schemas.microsoft.com/office/powerpoint/2010/main" val="13366195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Ellipse 35">
            <a:extLst>
              <a:ext uri="{FF2B5EF4-FFF2-40B4-BE49-F238E27FC236}">
                <a16:creationId xmlns:a16="http://schemas.microsoft.com/office/drawing/2014/main" id="{0320BAB8-8472-4053-865A-4F40F0EC09BD}"/>
              </a:ext>
            </a:extLst>
          </p:cNvPr>
          <p:cNvSpPr/>
          <p:nvPr/>
        </p:nvSpPr>
        <p:spPr>
          <a:xfrm>
            <a:off x="5299489" y="3357865"/>
            <a:ext cx="1801981" cy="1801981"/>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a:extLst>
              <a:ext uri="{FF2B5EF4-FFF2-40B4-BE49-F238E27FC236}">
                <a16:creationId xmlns:a16="http://schemas.microsoft.com/office/drawing/2014/main" id="{F4291972-EFB2-4822-9D15-F7AF6AAFE57B}"/>
              </a:ext>
            </a:extLst>
          </p:cNvPr>
          <p:cNvSpPr txBox="1"/>
          <p:nvPr/>
        </p:nvSpPr>
        <p:spPr>
          <a:xfrm>
            <a:off x="4731932" y="4184711"/>
            <a:ext cx="6006409" cy="584775"/>
          </a:xfrm>
          <a:prstGeom prst="rect">
            <a:avLst/>
          </a:prstGeom>
          <a:noFill/>
        </p:spPr>
        <p:txBody>
          <a:bodyPr wrap="square" rtlCol="0">
            <a:spAutoFit/>
          </a:bodyPr>
          <a:lstStyle/>
          <a:p>
            <a:r>
              <a:rPr lang="fr-FR" sz="3200" dirty="0">
                <a:latin typeface="Imprint MT Shadow" panose="04020605060303030202" pitchFamily="82" charset="0"/>
                <a:ea typeface="Calibri" panose="020F0502020204030204" pitchFamily="34" charset="0"/>
                <a:cs typeface="Times New Roman" panose="02020603050405020304" pitchFamily="18" charset="0"/>
              </a:rPr>
              <a:t>D</a:t>
            </a:r>
            <a:r>
              <a:rPr lang="fr-FR" sz="3200" dirty="0">
                <a:effectLst/>
                <a:latin typeface="Imprint MT Shadow" panose="04020605060303030202" pitchFamily="82" charset="0"/>
                <a:ea typeface="Calibri" panose="020F0502020204030204" pitchFamily="34" charset="0"/>
                <a:cs typeface="Times New Roman" panose="02020603050405020304" pitchFamily="18" charset="0"/>
              </a:rPr>
              <a:t>éveloppement</a:t>
            </a:r>
            <a:endParaRPr lang="fr-FR" sz="2000" dirty="0">
              <a:latin typeface="Imprint MT Shadow" panose="04020605060303030202" pitchFamily="82" charset="0"/>
            </a:endParaRPr>
          </a:p>
        </p:txBody>
      </p:sp>
      <p:sp>
        <p:nvSpPr>
          <p:cNvPr id="38" name="Rectangle 37">
            <a:extLst>
              <a:ext uri="{FF2B5EF4-FFF2-40B4-BE49-F238E27FC236}">
                <a16:creationId xmlns:a16="http://schemas.microsoft.com/office/drawing/2014/main" id="{0916D77C-490B-4401-A84F-536FF1D0B43E}"/>
              </a:ext>
            </a:extLst>
          </p:cNvPr>
          <p:cNvSpPr/>
          <p:nvPr/>
        </p:nvSpPr>
        <p:spPr>
          <a:xfrm>
            <a:off x="186556" y="174171"/>
            <a:ext cx="11808000" cy="64966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orme libre : forme 12">
            <a:extLst>
              <a:ext uri="{FF2B5EF4-FFF2-40B4-BE49-F238E27FC236}">
                <a16:creationId xmlns:a16="http://schemas.microsoft.com/office/drawing/2014/main" id="{4A596445-70AE-4E55-B6A5-5ED85BD0635D}"/>
              </a:ext>
            </a:extLst>
          </p:cNvPr>
          <p:cNvSpPr/>
          <p:nvPr/>
        </p:nvSpPr>
        <p:spPr>
          <a:xfrm>
            <a:off x="1487932" y="1537345"/>
            <a:ext cx="4497577" cy="794503"/>
          </a:xfrm>
          <a:custGeom>
            <a:avLst/>
            <a:gdLst>
              <a:gd name="connsiteX0" fmla="*/ 0 w 5486495"/>
              <a:gd name="connsiteY0" fmla="*/ 132420 h 794503"/>
              <a:gd name="connsiteX1" fmla="*/ 132420 w 5486495"/>
              <a:gd name="connsiteY1" fmla="*/ 0 h 794503"/>
              <a:gd name="connsiteX2" fmla="*/ 5354075 w 5486495"/>
              <a:gd name="connsiteY2" fmla="*/ 0 h 794503"/>
              <a:gd name="connsiteX3" fmla="*/ 5486495 w 5486495"/>
              <a:gd name="connsiteY3" fmla="*/ 132420 h 794503"/>
              <a:gd name="connsiteX4" fmla="*/ 5486495 w 5486495"/>
              <a:gd name="connsiteY4" fmla="*/ 662083 h 794503"/>
              <a:gd name="connsiteX5" fmla="*/ 5354075 w 5486495"/>
              <a:gd name="connsiteY5" fmla="*/ 794503 h 794503"/>
              <a:gd name="connsiteX6" fmla="*/ 132420 w 5486495"/>
              <a:gd name="connsiteY6" fmla="*/ 794503 h 794503"/>
              <a:gd name="connsiteX7" fmla="*/ 0 w 5486495"/>
              <a:gd name="connsiteY7" fmla="*/ 662083 h 794503"/>
              <a:gd name="connsiteX8" fmla="*/ 0 w 5486495"/>
              <a:gd name="connsiteY8" fmla="*/ 132420 h 79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6495" h="794503">
                <a:moveTo>
                  <a:pt x="0" y="132420"/>
                </a:moveTo>
                <a:cubicBezTo>
                  <a:pt x="0" y="59286"/>
                  <a:pt x="59286" y="0"/>
                  <a:pt x="132420" y="0"/>
                </a:cubicBezTo>
                <a:lnTo>
                  <a:pt x="5354075" y="0"/>
                </a:lnTo>
                <a:cubicBezTo>
                  <a:pt x="5427209" y="0"/>
                  <a:pt x="5486495" y="59286"/>
                  <a:pt x="5486495" y="132420"/>
                </a:cubicBezTo>
                <a:lnTo>
                  <a:pt x="5486495" y="662083"/>
                </a:lnTo>
                <a:cubicBezTo>
                  <a:pt x="5486495" y="735217"/>
                  <a:pt x="5427209" y="794503"/>
                  <a:pt x="5354075" y="794503"/>
                </a:cubicBezTo>
                <a:lnTo>
                  <a:pt x="132420" y="794503"/>
                </a:lnTo>
                <a:cubicBezTo>
                  <a:pt x="59286" y="794503"/>
                  <a:pt x="0" y="735217"/>
                  <a:pt x="0" y="662083"/>
                </a:cubicBezTo>
                <a:lnTo>
                  <a:pt x="0" y="13242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984" tIns="114984" rIns="114984" bIns="114984"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fr-FR" kern="1200" dirty="0"/>
              <a:t>Réduction de peine accordées par Eglise</a:t>
            </a:r>
          </a:p>
        </p:txBody>
      </p:sp>
      <p:sp>
        <p:nvSpPr>
          <p:cNvPr id="15" name="Forme libre : forme 14">
            <a:extLst>
              <a:ext uri="{FF2B5EF4-FFF2-40B4-BE49-F238E27FC236}">
                <a16:creationId xmlns:a16="http://schemas.microsoft.com/office/drawing/2014/main" id="{2C6EA18C-0239-4A46-AB0A-7A2C5D218D14}"/>
              </a:ext>
            </a:extLst>
          </p:cNvPr>
          <p:cNvSpPr/>
          <p:nvPr/>
        </p:nvSpPr>
        <p:spPr>
          <a:xfrm>
            <a:off x="1487932" y="2808597"/>
            <a:ext cx="4497577" cy="973510"/>
          </a:xfrm>
          <a:custGeom>
            <a:avLst/>
            <a:gdLst>
              <a:gd name="connsiteX0" fmla="*/ 0 w 5486495"/>
              <a:gd name="connsiteY0" fmla="*/ 132420 h 794503"/>
              <a:gd name="connsiteX1" fmla="*/ 132420 w 5486495"/>
              <a:gd name="connsiteY1" fmla="*/ 0 h 794503"/>
              <a:gd name="connsiteX2" fmla="*/ 5354075 w 5486495"/>
              <a:gd name="connsiteY2" fmla="*/ 0 h 794503"/>
              <a:gd name="connsiteX3" fmla="*/ 5486495 w 5486495"/>
              <a:gd name="connsiteY3" fmla="*/ 132420 h 794503"/>
              <a:gd name="connsiteX4" fmla="*/ 5486495 w 5486495"/>
              <a:gd name="connsiteY4" fmla="*/ 662083 h 794503"/>
              <a:gd name="connsiteX5" fmla="*/ 5354075 w 5486495"/>
              <a:gd name="connsiteY5" fmla="*/ 794503 h 794503"/>
              <a:gd name="connsiteX6" fmla="*/ 132420 w 5486495"/>
              <a:gd name="connsiteY6" fmla="*/ 794503 h 794503"/>
              <a:gd name="connsiteX7" fmla="*/ 0 w 5486495"/>
              <a:gd name="connsiteY7" fmla="*/ 662083 h 794503"/>
              <a:gd name="connsiteX8" fmla="*/ 0 w 5486495"/>
              <a:gd name="connsiteY8" fmla="*/ 132420 h 79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6495" h="794503">
                <a:moveTo>
                  <a:pt x="0" y="132420"/>
                </a:moveTo>
                <a:cubicBezTo>
                  <a:pt x="0" y="59286"/>
                  <a:pt x="59286" y="0"/>
                  <a:pt x="132420" y="0"/>
                </a:cubicBezTo>
                <a:lnTo>
                  <a:pt x="5354075" y="0"/>
                </a:lnTo>
                <a:cubicBezTo>
                  <a:pt x="5427209" y="0"/>
                  <a:pt x="5486495" y="59286"/>
                  <a:pt x="5486495" y="132420"/>
                </a:cubicBezTo>
                <a:lnTo>
                  <a:pt x="5486495" y="662083"/>
                </a:lnTo>
                <a:cubicBezTo>
                  <a:pt x="5486495" y="735217"/>
                  <a:pt x="5427209" y="794503"/>
                  <a:pt x="5354075" y="794503"/>
                </a:cubicBezTo>
                <a:lnTo>
                  <a:pt x="132420" y="794503"/>
                </a:lnTo>
                <a:cubicBezTo>
                  <a:pt x="59286" y="794503"/>
                  <a:pt x="0" y="735217"/>
                  <a:pt x="0" y="662083"/>
                </a:cubicBezTo>
                <a:lnTo>
                  <a:pt x="0" y="13242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984" tIns="114984" rIns="114984" bIns="114984"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fr-FR" dirty="0"/>
              <a:t>Au Moyen-Age, elle était associées aux pèlerinages et a celui de St Jacques de Compostelle,</a:t>
            </a:r>
            <a:endParaRPr lang="fr-FR" kern="1200" dirty="0"/>
          </a:p>
        </p:txBody>
      </p:sp>
      <p:sp>
        <p:nvSpPr>
          <p:cNvPr id="17" name="Forme libre : forme 16">
            <a:extLst>
              <a:ext uri="{FF2B5EF4-FFF2-40B4-BE49-F238E27FC236}">
                <a16:creationId xmlns:a16="http://schemas.microsoft.com/office/drawing/2014/main" id="{29E0BC8C-BBAC-4D96-AC36-18D9FD224706}"/>
              </a:ext>
            </a:extLst>
          </p:cNvPr>
          <p:cNvSpPr/>
          <p:nvPr/>
        </p:nvSpPr>
        <p:spPr>
          <a:xfrm>
            <a:off x="1487934" y="4079849"/>
            <a:ext cx="4497576" cy="794503"/>
          </a:xfrm>
          <a:custGeom>
            <a:avLst/>
            <a:gdLst>
              <a:gd name="connsiteX0" fmla="*/ 0 w 5486495"/>
              <a:gd name="connsiteY0" fmla="*/ 132420 h 794503"/>
              <a:gd name="connsiteX1" fmla="*/ 132420 w 5486495"/>
              <a:gd name="connsiteY1" fmla="*/ 0 h 794503"/>
              <a:gd name="connsiteX2" fmla="*/ 5354075 w 5486495"/>
              <a:gd name="connsiteY2" fmla="*/ 0 h 794503"/>
              <a:gd name="connsiteX3" fmla="*/ 5486495 w 5486495"/>
              <a:gd name="connsiteY3" fmla="*/ 132420 h 794503"/>
              <a:gd name="connsiteX4" fmla="*/ 5486495 w 5486495"/>
              <a:gd name="connsiteY4" fmla="*/ 662083 h 794503"/>
              <a:gd name="connsiteX5" fmla="*/ 5354075 w 5486495"/>
              <a:gd name="connsiteY5" fmla="*/ 794503 h 794503"/>
              <a:gd name="connsiteX6" fmla="*/ 132420 w 5486495"/>
              <a:gd name="connsiteY6" fmla="*/ 794503 h 794503"/>
              <a:gd name="connsiteX7" fmla="*/ 0 w 5486495"/>
              <a:gd name="connsiteY7" fmla="*/ 662083 h 794503"/>
              <a:gd name="connsiteX8" fmla="*/ 0 w 5486495"/>
              <a:gd name="connsiteY8" fmla="*/ 132420 h 79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6495" h="794503">
                <a:moveTo>
                  <a:pt x="0" y="132420"/>
                </a:moveTo>
                <a:cubicBezTo>
                  <a:pt x="0" y="59286"/>
                  <a:pt x="59286" y="0"/>
                  <a:pt x="132420" y="0"/>
                </a:cubicBezTo>
                <a:lnTo>
                  <a:pt x="5354075" y="0"/>
                </a:lnTo>
                <a:cubicBezTo>
                  <a:pt x="5427209" y="0"/>
                  <a:pt x="5486495" y="59286"/>
                  <a:pt x="5486495" y="132420"/>
                </a:cubicBezTo>
                <a:lnTo>
                  <a:pt x="5486495" y="662083"/>
                </a:lnTo>
                <a:cubicBezTo>
                  <a:pt x="5486495" y="735217"/>
                  <a:pt x="5427209" y="794503"/>
                  <a:pt x="5354075" y="794503"/>
                </a:cubicBezTo>
                <a:lnTo>
                  <a:pt x="132420" y="794503"/>
                </a:lnTo>
                <a:cubicBezTo>
                  <a:pt x="59286" y="794503"/>
                  <a:pt x="0" y="735217"/>
                  <a:pt x="0" y="662083"/>
                </a:cubicBezTo>
                <a:lnTo>
                  <a:pt x="0" y="132420"/>
                </a:lnTo>
                <a:close/>
              </a:path>
            </a:pathLst>
          </a:custGeom>
          <a:solidFill>
            <a:srgbClr val="29E70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984" tIns="114984" rIns="114984" bIns="114984" numCol="1" spcCol="1270" anchor="ctr" anchorCtr="0">
            <a:noAutofit/>
          </a:bodyPr>
          <a:lstStyle/>
          <a:p>
            <a:r>
              <a:rPr lang="fr-FR" dirty="0"/>
              <a:t>Permet de montrer sa dévotion et se repentir</a:t>
            </a:r>
          </a:p>
        </p:txBody>
      </p:sp>
      <p:sp>
        <p:nvSpPr>
          <p:cNvPr id="18" name="Forme libre : forme 17">
            <a:extLst>
              <a:ext uri="{FF2B5EF4-FFF2-40B4-BE49-F238E27FC236}">
                <a16:creationId xmlns:a16="http://schemas.microsoft.com/office/drawing/2014/main" id="{7270889D-9CBF-4F9C-9889-484EFFE82E27}"/>
              </a:ext>
            </a:extLst>
          </p:cNvPr>
          <p:cNvSpPr/>
          <p:nvPr/>
        </p:nvSpPr>
        <p:spPr>
          <a:xfrm>
            <a:off x="1487935" y="5315145"/>
            <a:ext cx="4482005" cy="794503"/>
          </a:xfrm>
          <a:custGeom>
            <a:avLst/>
            <a:gdLst>
              <a:gd name="connsiteX0" fmla="*/ 0 w 5486495"/>
              <a:gd name="connsiteY0" fmla="*/ 132420 h 794503"/>
              <a:gd name="connsiteX1" fmla="*/ 132420 w 5486495"/>
              <a:gd name="connsiteY1" fmla="*/ 0 h 794503"/>
              <a:gd name="connsiteX2" fmla="*/ 5354075 w 5486495"/>
              <a:gd name="connsiteY2" fmla="*/ 0 h 794503"/>
              <a:gd name="connsiteX3" fmla="*/ 5486495 w 5486495"/>
              <a:gd name="connsiteY3" fmla="*/ 132420 h 794503"/>
              <a:gd name="connsiteX4" fmla="*/ 5486495 w 5486495"/>
              <a:gd name="connsiteY4" fmla="*/ 662083 h 794503"/>
              <a:gd name="connsiteX5" fmla="*/ 5354075 w 5486495"/>
              <a:gd name="connsiteY5" fmla="*/ 794503 h 794503"/>
              <a:gd name="connsiteX6" fmla="*/ 132420 w 5486495"/>
              <a:gd name="connsiteY6" fmla="*/ 794503 h 794503"/>
              <a:gd name="connsiteX7" fmla="*/ 0 w 5486495"/>
              <a:gd name="connsiteY7" fmla="*/ 662083 h 794503"/>
              <a:gd name="connsiteX8" fmla="*/ 0 w 5486495"/>
              <a:gd name="connsiteY8" fmla="*/ 132420 h 79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6495" h="794503">
                <a:moveTo>
                  <a:pt x="0" y="132420"/>
                </a:moveTo>
                <a:cubicBezTo>
                  <a:pt x="0" y="59286"/>
                  <a:pt x="59286" y="0"/>
                  <a:pt x="132420" y="0"/>
                </a:cubicBezTo>
                <a:lnTo>
                  <a:pt x="5354075" y="0"/>
                </a:lnTo>
                <a:cubicBezTo>
                  <a:pt x="5427209" y="0"/>
                  <a:pt x="5486495" y="59286"/>
                  <a:pt x="5486495" y="132420"/>
                </a:cubicBezTo>
                <a:lnTo>
                  <a:pt x="5486495" y="662083"/>
                </a:lnTo>
                <a:cubicBezTo>
                  <a:pt x="5486495" y="735217"/>
                  <a:pt x="5427209" y="794503"/>
                  <a:pt x="5354075" y="794503"/>
                </a:cubicBezTo>
                <a:lnTo>
                  <a:pt x="132420" y="794503"/>
                </a:lnTo>
                <a:cubicBezTo>
                  <a:pt x="59286" y="794503"/>
                  <a:pt x="0" y="735217"/>
                  <a:pt x="0" y="662083"/>
                </a:cubicBezTo>
                <a:lnTo>
                  <a:pt x="0" y="132420"/>
                </a:lnTo>
                <a:close/>
              </a:path>
            </a:pathLst>
          </a:custGeom>
          <a:solidFill>
            <a:srgbClr val="FD0BC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984" tIns="114984" rIns="114984" bIns="114984" numCol="1" spcCol="1270" anchor="ctr" anchorCtr="0">
            <a:noAutofit/>
          </a:bodyPr>
          <a:lstStyle/>
          <a:p>
            <a:r>
              <a:rPr lang="fr-FR" dirty="0"/>
              <a:t>Ils ont joué un rôle dans la réforme, critiquer de commerce</a:t>
            </a:r>
          </a:p>
        </p:txBody>
      </p:sp>
      <p:sp>
        <p:nvSpPr>
          <p:cNvPr id="11" name="Rectangle : coins arrondis 10">
            <a:extLst>
              <a:ext uri="{FF2B5EF4-FFF2-40B4-BE49-F238E27FC236}">
                <a16:creationId xmlns:a16="http://schemas.microsoft.com/office/drawing/2014/main" id="{6692FB9B-B2A1-4BB3-8817-41CFAAE68E4D}"/>
              </a:ext>
            </a:extLst>
          </p:cNvPr>
          <p:cNvSpPr/>
          <p:nvPr/>
        </p:nvSpPr>
        <p:spPr>
          <a:xfrm>
            <a:off x="5985509" y="1537345"/>
            <a:ext cx="988917" cy="79450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4000" dirty="0"/>
              <a:t>1</a:t>
            </a:r>
          </a:p>
        </p:txBody>
      </p:sp>
      <p:sp>
        <p:nvSpPr>
          <p:cNvPr id="31" name="Rectangle : coins arrondis 30">
            <a:extLst>
              <a:ext uri="{FF2B5EF4-FFF2-40B4-BE49-F238E27FC236}">
                <a16:creationId xmlns:a16="http://schemas.microsoft.com/office/drawing/2014/main" id="{C8E10896-B29B-4F4C-BA0A-26BBD6370147}"/>
              </a:ext>
            </a:extLst>
          </p:cNvPr>
          <p:cNvSpPr/>
          <p:nvPr/>
        </p:nvSpPr>
        <p:spPr>
          <a:xfrm>
            <a:off x="5969940" y="2772641"/>
            <a:ext cx="1004486" cy="100946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4000" dirty="0"/>
              <a:t>2</a:t>
            </a:r>
          </a:p>
        </p:txBody>
      </p:sp>
      <p:sp>
        <p:nvSpPr>
          <p:cNvPr id="32" name="Rectangle : coins arrondis 31">
            <a:extLst>
              <a:ext uri="{FF2B5EF4-FFF2-40B4-BE49-F238E27FC236}">
                <a16:creationId xmlns:a16="http://schemas.microsoft.com/office/drawing/2014/main" id="{CF910689-73B3-42C0-8368-A84A2607B1DA}"/>
              </a:ext>
            </a:extLst>
          </p:cNvPr>
          <p:cNvSpPr/>
          <p:nvPr/>
        </p:nvSpPr>
        <p:spPr>
          <a:xfrm>
            <a:off x="5985509" y="4079848"/>
            <a:ext cx="988917" cy="794503"/>
          </a:xfrm>
          <a:prstGeom prst="roundRect">
            <a:avLst/>
          </a:prstGeom>
          <a:solidFill>
            <a:srgbClr val="29E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4000" dirty="0"/>
              <a:t>3</a:t>
            </a:r>
          </a:p>
        </p:txBody>
      </p:sp>
      <p:sp>
        <p:nvSpPr>
          <p:cNvPr id="33" name="Rectangle : coins arrondis 32">
            <a:extLst>
              <a:ext uri="{FF2B5EF4-FFF2-40B4-BE49-F238E27FC236}">
                <a16:creationId xmlns:a16="http://schemas.microsoft.com/office/drawing/2014/main" id="{B1092CDF-F650-4C31-BA86-AD44A21A5048}"/>
              </a:ext>
            </a:extLst>
          </p:cNvPr>
          <p:cNvSpPr/>
          <p:nvPr/>
        </p:nvSpPr>
        <p:spPr>
          <a:xfrm>
            <a:off x="5969940" y="5315145"/>
            <a:ext cx="1004486" cy="794503"/>
          </a:xfrm>
          <a:prstGeom prst="roundRect">
            <a:avLst/>
          </a:prstGeom>
          <a:solidFill>
            <a:srgbClr val="FD0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4000" dirty="0"/>
              <a:t>4</a:t>
            </a:r>
          </a:p>
        </p:txBody>
      </p:sp>
      <p:sp>
        <p:nvSpPr>
          <p:cNvPr id="44" name="ZoneTexte 43">
            <a:extLst>
              <a:ext uri="{FF2B5EF4-FFF2-40B4-BE49-F238E27FC236}">
                <a16:creationId xmlns:a16="http://schemas.microsoft.com/office/drawing/2014/main" id="{53594BF2-F4CD-447E-8520-E3C2BC9EB6E8}"/>
              </a:ext>
            </a:extLst>
          </p:cNvPr>
          <p:cNvSpPr txBox="1"/>
          <p:nvPr/>
        </p:nvSpPr>
        <p:spPr>
          <a:xfrm>
            <a:off x="8506184" y="146844"/>
            <a:ext cx="2620039" cy="923330"/>
          </a:xfrm>
          <a:prstGeom prst="rect">
            <a:avLst/>
          </a:prstGeom>
          <a:noFill/>
          <a:ln>
            <a:noFill/>
          </a:ln>
          <a:effectLst>
            <a:outerShdw blurRad="50800" dist="76200" dir="3600000" algn="t" rotWithShape="0">
              <a:prstClr val="black">
                <a:alpha val="40000"/>
              </a:prstClr>
            </a:outerShdw>
            <a:reflection endPos="0" dir="5400000" sy="-100000" algn="bl" rotWithShape="0"/>
          </a:effectLst>
        </p:spPr>
        <p:txBody>
          <a:bodyPr wrap="square" rtlCol="0">
            <a:spAutoFit/>
          </a:bodyPr>
          <a:lstStyle/>
          <a:p>
            <a:r>
              <a:rPr lang="fr-FR" sz="5400" dirty="0">
                <a:latin typeface="Imprint MT Shadow" panose="04020605060303030202" pitchFamily="82" charset="0"/>
              </a:rPr>
              <a:t>Histoire</a:t>
            </a:r>
            <a:endParaRPr lang="fr-FR" dirty="0">
              <a:latin typeface="Imprint MT Shadow" panose="04020605060303030202" pitchFamily="82" charset="0"/>
            </a:endParaRPr>
          </a:p>
        </p:txBody>
      </p:sp>
      <p:sp>
        <p:nvSpPr>
          <p:cNvPr id="10" name="Rectangle 9">
            <a:extLst>
              <a:ext uri="{FF2B5EF4-FFF2-40B4-BE49-F238E27FC236}">
                <a16:creationId xmlns:a16="http://schemas.microsoft.com/office/drawing/2014/main" id="{6734DE25-2090-403B-8D23-CDA6A9C01AF5}"/>
              </a:ext>
            </a:extLst>
          </p:cNvPr>
          <p:cNvSpPr/>
          <p:nvPr/>
        </p:nvSpPr>
        <p:spPr>
          <a:xfrm>
            <a:off x="87086" y="87086"/>
            <a:ext cx="12006943" cy="6683828"/>
          </a:xfrm>
          <a:prstGeom prst="rect">
            <a:avLst/>
          </a:prstGeom>
          <a:noFill/>
          <a:ln w="190500">
            <a:solidFill>
              <a:srgbClr val="0070C0">
                <a:alpha val="9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Graphique 24">
            <a:extLst>
              <a:ext uri="{FF2B5EF4-FFF2-40B4-BE49-F238E27FC236}">
                <a16:creationId xmlns:a16="http://schemas.microsoft.com/office/drawing/2014/main" id="{C1748BB7-34C4-45D5-AAF3-5002CDF854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11122715" y="238105"/>
            <a:ext cx="740808" cy="740808"/>
          </a:xfrm>
          <a:prstGeom prst="rect">
            <a:avLst/>
          </a:prstGeom>
        </p:spPr>
      </p:pic>
      <p:sp>
        <p:nvSpPr>
          <p:cNvPr id="34" name="Ellipse 33">
            <a:extLst>
              <a:ext uri="{FF2B5EF4-FFF2-40B4-BE49-F238E27FC236}">
                <a16:creationId xmlns:a16="http://schemas.microsoft.com/office/drawing/2014/main" id="{99A84B22-C602-4CC5-A160-2D7F9B946EC7}"/>
              </a:ext>
            </a:extLst>
          </p:cNvPr>
          <p:cNvSpPr/>
          <p:nvPr/>
        </p:nvSpPr>
        <p:spPr>
          <a:xfrm>
            <a:off x="-1373506" y="-4028315"/>
            <a:ext cx="14928125" cy="14928125"/>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5" name="Image 34">
            <a:extLst>
              <a:ext uri="{FF2B5EF4-FFF2-40B4-BE49-F238E27FC236}">
                <a16:creationId xmlns:a16="http://schemas.microsoft.com/office/drawing/2014/main" id="{E36F99C3-85B6-4C8C-A080-D9FB92B9C8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45975" y="-3388708"/>
            <a:ext cx="3289162" cy="3142384"/>
          </a:xfrm>
          <a:prstGeom prst="rect">
            <a:avLst/>
          </a:prstGeom>
        </p:spPr>
      </p:pic>
      <p:pic>
        <p:nvPicPr>
          <p:cNvPr id="9" name="Image 8">
            <a:extLst>
              <a:ext uri="{FF2B5EF4-FFF2-40B4-BE49-F238E27FC236}">
                <a16:creationId xmlns:a16="http://schemas.microsoft.com/office/drawing/2014/main" id="{7B2B2FE0-9775-48C2-8B70-8E48B45316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731" y="194470"/>
            <a:ext cx="6306269" cy="6482556"/>
          </a:xfrm>
          <a:prstGeom prst="rect">
            <a:avLst/>
          </a:prstGeom>
        </p:spPr>
      </p:pic>
    </p:spTree>
    <p:extLst>
      <p:ext uri="{BB962C8B-B14F-4D97-AF65-F5344CB8AC3E}">
        <p14:creationId xmlns:p14="http://schemas.microsoft.com/office/powerpoint/2010/main" val="2273916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2.08333E-7 -4.44444E-6 L 0.45807 -4.44444E-6 " pathEditMode="relative" rAng="0" ptsTypes="AA">
                                      <p:cBhvr>
                                        <p:cTn id="6" dur="2000" fill="hold"/>
                                        <p:tgtEl>
                                          <p:spTgt spid="13"/>
                                        </p:tgtEl>
                                        <p:attrNameLst>
                                          <p:attrName>ppt_x</p:attrName>
                                          <p:attrName>ppt_y</p:attrName>
                                        </p:attrNameLst>
                                      </p:cBhvr>
                                      <p:rCtr x="2290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0" nodeType="clickEffect">
                                  <p:stCondLst>
                                    <p:cond delay="0"/>
                                  </p:stCondLst>
                                  <p:childTnLst>
                                    <p:animMotion origin="layout" path="M -2.08333E-7 -4.07407E-6 L 0.45612 -4.07407E-6 " pathEditMode="relative" rAng="0" ptsTypes="AA">
                                      <p:cBhvr>
                                        <p:cTn id="10" dur="2000" fill="hold"/>
                                        <p:tgtEl>
                                          <p:spTgt spid="15"/>
                                        </p:tgtEl>
                                        <p:attrNameLst>
                                          <p:attrName>ppt_x</p:attrName>
                                          <p:attrName>ppt_y</p:attrName>
                                        </p:attrNameLst>
                                      </p:cBhvr>
                                      <p:rCtr x="22799" y="0"/>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0" nodeType="clickEffect">
                                  <p:stCondLst>
                                    <p:cond delay="0"/>
                                  </p:stCondLst>
                                  <p:childTnLst>
                                    <p:animMotion origin="layout" path="M -2.08333E-7 2.22222E-6 L 0.45612 2.22222E-6 " pathEditMode="relative" rAng="0" ptsTypes="AA">
                                      <p:cBhvr>
                                        <p:cTn id="14" dur="2000" fill="hold"/>
                                        <p:tgtEl>
                                          <p:spTgt spid="17"/>
                                        </p:tgtEl>
                                        <p:attrNameLst>
                                          <p:attrName>ppt_x</p:attrName>
                                          <p:attrName>ppt_y</p:attrName>
                                        </p:attrNameLst>
                                      </p:cBhvr>
                                      <p:rCtr x="22799" y="0"/>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grpId="0" nodeType="clickEffect">
                                  <p:stCondLst>
                                    <p:cond delay="0"/>
                                  </p:stCondLst>
                                  <p:childTnLst>
                                    <p:animMotion origin="layout" path="M 6.25E-7 -3.7037E-7 L 0.45508 -3.7037E-7 " pathEditMode="relative" rAng="0" ptsTypes="AA">
                                      <p:cBhvr>
                                        <p:cTn id="18" dur="2000" fill="hold"/>
                                        <p:tgtEl>
                                          <p:spTgt spid="18"/>
                                        </p:tgtEl>
                                        <p:attrNameLst>
                                          <p:attrName>ppt_x</p:attrName>
                                          <p:attrName>ppt_y</p:attrName>
                                        </p:attrNameLst>
                                      </p:cBhvr>
                                      <p:rCtr x="2274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503572A-951D-44DF-B220-052BB98B1C9B}"/>
              </a:ext>
            </a:extLst>
          </p:cNvPr>
          <p:cNvSpPr/>
          <p:nvPr/>
        </p:nvSpPr>
        <p:spPr>
          <a:xfrm>
            <a:off x="92528" y="174172"/>
            <a:ext cx="12006943" cy="6683828"/>
          </a:xfrm>
          <a:prstGeom prst="rect">
            <a:avLst/>
          </a:prstGeom>
          <a:noFill/>
          <a:ln w="190500">
            <a:solidFill>
              <a:srgbClr val="0070C0">
                <a:alpha val="9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llipse 1">
            <a:extLst>
              <a:ext uri="{FF2B5EF4-FFF2-40B4-BE49-F238E27FC236}">
                <a16:creationId xmlns:a16="http://schemas.microsoft.com/office/drawing/2014/main" id="{AB52C4D8-2674-4831-B273-0BBDC48D9E62}"/>
              </a:ext>
            </a:extLst>
          </p:cNvPr>
          <p:cNvSpPr/>
          <p:nvPr/>
        </p:nvSpPr>
        <p:spPr>
          <a:xfrm>
            <a:off x="3100795" y="439238"/>
            <a:ext cx="5979523" cy="5979523"/>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55E00325-9795-454F-81E1-DC4CDFBB5AEB}"/>
              </a:ext>
            </a:extLst>
          </p:cNvPr>
          <p:cNvSpPr txBox="1"/>
          <p:nvPr/>
        </p:nvSpPr>
        <p:spPr>
          <a:xfrm>
            <a:off x="3480491" y="3781151"/>
            <a:ext cx="5599827" cy="1015663"/>
          </a:xfrm>
          <a:prstGeom prst="rect">
            <a:avLst/>
          </a:prstGeom>
          <a:noFill/>
        </p:spPr>
        <p:txBody>
          <a:bodyPr wrap="square" rtlCol="0">
            <a:spAutoFit/>
          </a:bodyPr>
          <a:lstStyle/>
          <a:p>
            <a:r>
              <a:rPr lang="fr-FR" sz="6000" dirty="0">
                <a:latin typeface="Imprint MT Shadow" panose="04020605060303030202" pitchFamily="82" charset="0"/>
                <a:ea typeface="Calibri" panose="020F0502020204030204" pitchFamily="34" charset="0"/>
                <a:cs typeface="Times New Roman" panose="02020603050405020304" pitchFamily="18" charset="0"/>
              </a:rPr>
              <a:t>D</a:t>
            </a:r>
            <a:r>
              <a:rPr lang="fr-FR" sz="6000" dirty="0">
                <a:effectLst/>
                <a:latin typeface="Imprint MT Shadow" panose="04020605060303030202" pitchFamily="82" charset="0"/>
                <a:ea typeface="Calibri" panose="020F0502020204030204" pitchFamily="34" charset="0"/>
                <a:cs typeface="Times New Roman" panose="02020603050405020304" pitchFamily="18" charset="0"/>
              </a:rPr>
              <a:t>éveloppement</a:t>
            </a:r>
            <a:endParaRPr lang="fr-FR" sz="2000" dirty="0">
              <a:latin typeface="Imprint MT Shadow" panose="04020605060303030202" pitchFamily="82" charset="0"/>
            </a:endParaRPr>
          </a:p>
        </p:txBody>
      </p:sp>
      <p:pic>
        <p:nvPicPr>
          <p:cNvPr id="12" name="Image 11">
            <a:extLst>
              <a:ext uri="{FF2B5EF4-FFF2-40B4-BE49-F238E27FC236}">
                <a16:creationId xmlns:a16="http://schemas.microsoft.com/office/drawing/2014/main" id="{9707A732-E0BD-49B3-97C3-F570E2A64A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975" y="627064"/>
            <a:ext cx="3289162" cy="3142384"/>
          </a:xfrm>
          <a:prstGeom prst="rect">
            <a:avLst/>
          </a:prstGeom>
        </p:spPr>
      </p:pic>
      <p:sp>
        <p:nvSpPr>
          <p:cNvPr id="17" name="Rectangle : coins arrondis 16">
            <a:extLst>
              <a:ext uri="{FF2B5EF4-FFF2-40B4-BE49-F238E27FC236}">
                <a16:creationId xmlns:a16="http://schemas.microsoft.com/office/drawing/2014/main" id="{2F59EABF-7183-4090-8007-CE85EEC9C50F}"/>
              </a:ext>
            </a:extLst>
          </p:cNvPr>
          <p:cNvSpPr/>
          <p:nvPr/>
        </p:nvSpPr>
        <p:spPr>
          <a:xfrm>
            <a:off x="-9868421" y="439238"/>
            <a:ext cx="4297680" cy="887949"/>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sz="2000" dirty="0"/>
          </a:p>
          <a:p>
            <a:pPr algn="r"/>
            <a:r>
              <a:rPr lang="fr-FR" sz="2000" dirty="0"/>
              <a:t>Au cours des siècles, Eglise </a:t>
            </a:r>
          </a:p>
          <a:p>
            <a:pPr algn="r"/>
            <a:r>
              <a:rPr lang="fr-FR" sz="2000" dirty="0"/>
              <a:t>continue d’évoluer pour</a:t>
            </a:r>
          </a:p>
          <a:p>
            <a:pPr algn="r"/>
            <a:r>
              <a:rPr lang="fr-FR" sz="2000" dirty="0"/>
              <a:t> financer des activités</a:t>
            </a:r>
          </a:p>
          <a:p>
            <a:pPr algn="r"/>
            <a:endParaRPr lang="fr-FR" dirty="0"/>
          </a:p>
        </p:txBody>
      </p:sp>
    </p:spTree>
    <p:extLst>
      <p:ext uri="{BB962C8B-B14F-4D97-AF65-F5344CB8AC3E}">
        <p14:creationId xmlns:p14="http://schemas.microsoft.com/office/powerpoint/2010/main" val="2013530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 coins arrondis 32">
            <a:extLst>
              <a:ext uri="{FF2B5EF4-FFF2-40B4-BE49-F238E27FC236}">
                <a16:creationId xmlns:a16="http://schemas.microsoft.com/office/drawing/2014/main" id="{A34123D3-091A-4E28-997F-FCA6E3209A45}"/>
              </a:ext>
            </a:extLst>
          </p:cNvPr>
          <p:cNvSpPr/>
          <p:nvPr/>
        </p:nvSpPr>
        <p:spPr>
          <a:xfrm>
            <a:off x="12582319" y="5576881"/>
            <a:ext cx="4297680" cy="85801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dirty="0"/>
          </a:p>
          <a:p>
            <a:r>
              <a:rPr lang="fr-FR" sz="2000" dirty="0"/>
              <a:t>XVe siècle, construction </a:t>
            </a:r>
          </a:p>
          <a:p>
            <a:r>
              <a:rPr lang="fr-FR" sz="2000" dirty="0"/>
              <a:t>Basilique St-Pierre à Rome</a:t>
            </a:r>
          </a:p>
          <a:p>
            <a:pPr algn="ctr"/>
            <a:endParaRPr lang="fr-FR" dirty="0"/>
          </a:p>
        </p:txBody>
      </p:sp>
      <p:sp>
        <p:nvSpPr>
          <p:cNvPr id="21" name="Rectangle : coins arrondis 20">
            <a:extLst>
              <a:ext uri="{FF2B5EF4-FFF2-40B4-BE49-F238E27FC236}">
                <a16:creationId xmlns:a16="http://schemas.microsoft.com/office/drawing/2014/main" id="{36241EE2-D711-46C6-B5AD-D4D8E4AB4A69}"/>
              </a:ext>
            </a:extLst>
          </p:cNvPr>
          <p:cNvSpPr/>
          <p:nvPr/>
        </p:nvSpPr>
        <p:spPr>
          <a:xfrm>
            <a:off x="2152129" y="473749"/>
            <a:ext cx="4297680" cy="887949"/>
          </a:xfrm>
          <a:prstGeom prst="roundRect">
            <a:avLst/>
          </a:prstGeom>
          <a:solidFill>
            <a:schemeClr val="bg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sz="2000" dirty="0"/>
          </a:p>
          <a:p>
            <a:pPr algn="r"/>
            <a:r>
              <a:rPr lang="fr-FR" sz="2000" dirty="0"/>
              <a:t>Au cours des siècles, Eglise </a:t>
            </a:r>
          </a:p>
          <a:p>
            <a:pPr algn="r"/>
            <a:r>
              <a:rPr lang="fr-FR" sz="2000" dirty="0"/>
              <a:t>continue d’évoluer pour</a:t>
            </a:r>
          </a:p>
          <a:p>
            <a:pPr algn="r"/>
            <a:r>
              <a:rPr lang="fr-FR" sz="2000" dirty="0"/>
              <a:t> financer des activités</a:t>
            </a:r>
          </a:p>
          <a:p>
            <a:pPr algn="r"/>
            <a:endParaRPr lang="fr-FR" dirty="0"/>
          </a:p>
        </p:txBody>
      </p:sp>
      <p:sp>
        <p:nvSpPr>
          <p:cNvPr id="11" name="ZoneTexte 10">
            <a:extLst>
              <a:ext uri="{FF2B5EF4-FFF2-40B4-BE49-F238E27FC236}">
                <a16:creationId xmlns:a16="http://schemas.microsoft.com/office/drawing/2014/main" id="{0306DC4C-AD2D-4231-9A31-1D86A79FD378}"/>
              </a:ext>
            </a:extLst>
          </p:cNvPr>
          <p:cNvSpPr txBox="1"/>
          <p:nvPr/>
        </p:nvSpPr>
        <p:spPr>
          <a:xfrm>
            <a:off x="7417855" y="391666"/>
            <a:ext cx="3779313" cy="707886"/>
          </a:xfrm>
          <a:prstGeom prst="rect">
            <a:avLst/>
          </a:prstGeom>
          <a:noFill/>
        </p:spPr>
        <p:txBody>
          <a:bodyPr wrap="square" rtlCol="0">
            <a:spAutoFit/>
          </a:bodyPr>
          <a:lstStyle/>
          <a:p>
            <a:r>
              <a:rPr lang="fr-FR" sz="4000" dirty="0">
                <a:latin typeface="Imprint MT Shadow" panose="04020605060303030202" pitchFamily="82" charset="0"/>
                <a:ea typeface="Calibri" panose="020F0502020204030204" pitchFamily="34" charset="0"/>
                <a:cs typeface="Times New Roman" panose="02020603050405020304" pitchFamily="18" charset="0"/>
              </a:rPr>
              <a:t>D</a:t>
            </a:r>
            <a:r>
              <a:rPr lang="fr-FR" sz="4000" dirty="0">
                <a:effectLst/>
                <a:latin typeface="Imprint MT Shadow" panose="04020605060303030202" pitchFamily="82" charset="0"/>
                <a:ea typeface="Calibri" panose="020F0502020204030204" pitchFamily="34" charset="0"/>
                <a:cs typeface="Times New Roman" panose="02020603050405020304" pitchFamily="18" charset="0"/>
              </a:rPr>
              <a:t>éveloppement</a:t>
            </a:r>
            <a:endParaRPr lang="fr-FR" sz="1200" dirty="0">
              <a:latin typeface="Imprint MT Shadow" panose="04020605060303030202" pitchFamily="82" charset="0"/>
            </a:endParaRPr>
          </a:p>
        </p:txBody>
      </p:sp>
      <p:sp>
        <p:nvSpPr>
          <p:cNvPr id="3" name="Ellipse 2">
            <a:extLst>
              <a:ext uri="{FF2B5EF4-FFF2-40B4-BE49-F238E27FC236}">
                <a16:creationId xmlns:a16="http://schemas.microsoft.com/office/drawing/2014/main" id="{FD77FA29-1E00-41DD-89FA-E8578249A66F}"/>
              </a:ext>
            </a:extLst>
          </p:cNvPr>
          <p:cNvSpPr/>
          <p:nvPr/>
        </p:nvSpPr>
        <p:spPr>
          <a:xfrm>
            <a:off x="343212" y="376414"/>
            <a:ext cx="3353124" cy="3353124"/>
          </a:xfrm>
          <a:prstGeom prst="ellipse">
            <a:avLst/>
          </a:prstGeom>
          <a:blipFill>
            <a:blip r:embed="rId3">
              <a:extLst>
                <a:ext uri="{BEBA8EAE-BF5A-486C-A8C5-ECC9F3942E4B}">
                  <a14:imgProps xmlns:a14="http://schemas.microsoft.com/office/drawing/2010/main">
                    <a14:imgLayer r:embed="rId4">
                      <a14:imgEffect>
                        <a14:sharpenSoften amount="33000"/>
                      </a14:imgEffect>
                      <a14:imgEffect>
                        <a14:saturation sat="176000"/>
                      </a14:imgEffect>
                      <a14:imgEffect>
                        <a14:brightnessContrast bright="5000" contrast="11000"/>
                      </a14:imgEffect>
                    </a14:imgLayer>
                  </a14:imgProps>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60B0AA93-371B-4EDF-B03A-E546D3A3A4A7}"/>
              </a:ext>
            </a:extLst>
          </p:cNvPr>
          <p:cNvSpPr/>
          <p:nvPr/>
        </p:nvSpPr>
        <p:spPr>
          <a:xfrm>
            <a:off x="87086" y="87086"/>
            <a:ext cx="12006943" cy="6683828"/>
          </a:xfrm>
          <a:prstGeom prst="rect">
            <a:avLst/>
          </a:prstGeom>
          <a:noFill/>
          <a:ln w="190500">
            <a:solidFill>
              <a:srgbClr val="0070C0">
                <a:alpha val="9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52B58FB6-F608-429E-B8EA-6F2FBE4DF5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07838" y="295227"/>
            <a:ext cx="740950" cy="707885"/>
          </a:xfrm>
          <a:prstGeom prst="rect">
            <a:avLst/>
          </a:prstGeom>
        </p:spPr>
      </p:pic>
      <p:sp>
        <p:nvSpPr>
          <p:cNvPr id="2" name="Rectangle : avec coin arrondi 1">
            <a:extLst>
              <a:ext uri="{FF2B5EF4-FFF2-40B4-BE49-F238E27FC236}">
                <a16:creationId xmlns:a16="http://schemas.microsoft.com/office/drawing/2014/main" id="{C75F3BA1-DD9F-4C91-8A77-41901BBD70EA}"/>
              </a:ext>
            </a:extLst>
          </p:cNvPr>
          <p:cNvSpPr/>
          <p:nvPr/>
        </p:nvSpPr>
        <p:spPr>
          <a:xfrm>
            <a:off x="7551106" y="4161928"/>
            <a:ext cx="4297681" cy="2304405"/>
          </a:xfrm>
          <a:prstGeom prst="round1Rect">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Ellipse 29">
            <a:extLst>
              <a:ext uri="{FF2B5EF4-FFF2-40B4-BE49-F238E27FC236}">
                <a16:creationId xmlns:a16="http://schemas.microsoft.com/office/drawing/2014/main" id="{FB579C44-B108-439B-A1FA-3E777B35B659}"/>
              </a:ext>
            </a:extLst>
          </p:cNvPr>
          <p:cNvSpPr/>
          <p:nvPr/>
        </p:nvSpPr>
        <p:spPr>
          <a:xfrm>
            <a:off x="-1373506" y="-4028315"/>
            <a:ext cx="14928125" cy="14928125"/>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6710432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 coins arrondis 15">
            <a:extLst>
              <a:ext uri="{FF2B5EF4-FFF2-40B4-BE49-F238E27FC236}">
                <a16:creationId xmlns:a16="http://schemas.microsoft.com/office/drawing/2014/main" id="{6074D99D-BD8D-4365-9B9A-255969C4C1B6}"/>
              </a:ext>
            </a:extLst>
          </p:cNvPr>
          <p:cNvSpPr/>
          <p:nvPr/>
        </p:nvSpPr>
        <p:spPr>
          <a:xfrm>
            <a:off x="-4815227" y="1965345"/>
            <a:ext cx="4297680" cy="693121"/>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dirty="0"/>
          </a:p>
          <a:p>
            <a:pPr algn="r"/>
            <a:r>
              <a:rPr lang="fr-FR" sz="2000" dirty="0"/>
              <a:t>XVIIe, finance pour croisades</a:t>
            </a:r>
          </a:p>
          <a:p>
            <a:pPr algn="ctr"/>
            <a:endParaRPr lang="fr-FR" dirty="0"/>
          </a:p>
        </p:txBody>
      </p:sp>
      <p:sp>
        <p:nvSpPr>
          <p:cNvPr id="26" name="Rectangle : coins arrondis 25">
            <a:extLst>
              <a:ext uri="{FF2B5EF4-FFF2-40B4-BE49-F238E27FC236}">
                <a16:creationId xmlns:a16="http://schemas.microsoft.com/office/drawing/2014/main" id="{AA2E36EB-0E79-487B-A6FD-1FD9B541B438}"/>
              </a:ext>
            </a:extLst>
          </p:cNvPr>
          <p:cNvSpPr/>
          <p:nvPr/>
        </p:nvSpPr>
        <p:spPr>
          <a:xfrm>
            <a:off x="4074382" y="5570827"/>
            <a:ext cx="4297680" cy="85801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dirty="0"/>
          </a:p>
          <a:p>
            <a:r>
              <a:rPr lang="fr-FR" sz="2000" dirty="0"/>
              <a:t>XVe siècle, construction </a:t>
            </a:r>
          </a:p>
          <a:p>
            <a:r>
              <a:rPr lang="fr-FR" sz="2000" dirty="0"/>
              <a:t>Basilique St-Pierre à Rome</a:t>
            </a:r>
          </a:p>
          <a:p>
            <a:pPr algn="ctr"/>
            <a:endParaRPr lang="fr-FR" dirty="0"/>
          </a:p>
        </p:txBody>
      </p:sp>
      <p:sp>
        <p:nvSpPr>
          <p:cNvPr id="21" name="Rectangle : coins arrondis 20">
            <a:extLst>
              <a:ext uri="{FF2B5EF4-FFF2-40B4-BE49-F238E27FC236}">
                <a16:creationId xmlns:a16="http://schemas.microsoft.com/office/drawing/2014/main" id="{36241EE2-D711-46C6-B5AD-D4D8E4AB4A69}"/>
              </a:ext>
            </a:extLst>
          </p:cNvPr>
          <p:cNvSpPr/>
          <p:nvPr/>
        </p:nvSpPr>
        <p:spPr>
          <a:xfrm>
            <a:off x="2152129" y="473749"/>
            <a:ext cx="4297680" cy="887949"/>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sz="2000" dirty="0"/>
          </a:p>
          <a:p>
            <a:pPr algn="r"/>
            <a:r>
              <a:rPr lang="fr-FR" sz="2000" dirty="0"/>
              <a:t>Au cours des siècles, Eglise </a:t>
            </a:r>
          </a:p>
          <a:p>
            <a:pPr algn="r"/>
            <a:r>
              <a:rPr lang="fr-FR" sz="2000" dirty="0"/>
              <a:t>continue d’évoluer pour</a:t>
            </a:r>
          </a:p>
          <a:p>
            <a:pPr algn="r"/>
            <a:r>
              <a:rPr lang="fr-FR" sz="2000" dirty="0"/>
              <a:t> financer des activités</a:t>
            </a:r>
          </a:p>
          <a:p>
            <a:pPr algn="r"/>
            <a:endParaRPr lang="fr-FR" dirty="0"/>
          </a:p>
        </p:txBody>
      </p:sp>
      <p:sp>
        <p:nvSpPr>
          <p:cNvPr id="11" name="ZoneTexte 10">
            <a:extLst>
              <a:ext uri="{FF2B5EF4-FFF2-40B4-BE49-F238E27FC236}">
                <a16:creationId xmlns:a16="http://schemas.microsoft.com/office/drawing/2014/main" id="{0306DC4C-AD2D-4231-9A31-1D86A79FD378}"/>
              </a:ext>
            </a:extLst>
          </p:cNvPr>
          <p:cNvSpPr txBox="1"/>
          <p:nvPr/>
        </p:nvSpPr>
        <p:spPr>
          <a:xfrm>
            <a:off x="7417855" y="391666"/>
            <a:ext cx="3779313" cy="707886"/>
          </a:xfrm>
          <a:prstGeom prst="rect">
            <a:avLst/>
          </a:prstGeom>
          <a:noFill/>
        </p:spPr>
        <p:txBody>
          <a:bodyPr wrap="square" rtlCol="0">
            <a:spAutoFit/>
          </a:bodyPr>
          <a:lstStyle/>
          <a:p>
            <a:r>
              <a:rPr lang="fr-FR" sz="4000" dirty="0">
                <a:latin typeface="Imprint MT Shadow" panose="04020605060303030202" pitchFamily="82" charset="0"/>
                <a:ea typeface="Calibri" panose="020F0502020204030204" pitchFamily="34" charset="0"/>
                <a:cs typeface="Times New Roman" panose="02020603050405020304" pitchFamily="18" charset="0"/>
              </a:rPr>
              <a:t>D</a:t>
            </a:r>
            <a:r>
              <a:rPr lang="fr-FR" sz="4000" dirty="0">
                <a:effectLst/>
                <a:latin typeface="Imprint MT Shadow" panose="04020605060303030202" pitchFamily="82" charset="0"/>
                <a:ea typeface="Calibri" panose="020F0502020204030204" pitchFamily="34" charset="0"/>
                <a:cs typeface="Times New Roman" panose="02020603050405020304" pitchFamily="18" charset="0"/>
              </a:rPr>
              <a:t>éveloppement</a:t>
            </a:r>
            <a:endParaRPr lang="fr-FR" sz="1200" dirty="0">
              <a:latin typeface="Imprint MT Shadow" panose="04020605060303030202" pitchFamily="82" charset="0"/>
            </a:endParaRPr>
          </a:p>
        </p:txBody>
      </p:sp>
      <p:sp>
        <p:nvSpPr>
          <p:cNvPr id="3" name="Ellipse 2">
            <a:extLst>
              <a:ext uri="{FF2B5EF4-FFF2-40B4-BE49-F238E27FC236}">
                <a16:creationId xmlns:a16="http://schemas.microsoft.com/office/drawing/2014/main" id="{FD77FA29-1E00-41DD-89FA-E8578249A66F}"/>
              </a:ext>
            </a:extLst>
          </p:cNvPr>
          <p:cNvSpPr/>
          <p:nvPr/>
        </p:nvSpPr>
        <p:spPr>
          <a:xfrm>
            <a:off x="343212" y="376414"/>
            <a:ext cx="3353124" cy="3353124"/>
          </a:xfrm>
          <a:prstGeom prst="ellipse">
            <a:avLst/>
          </a:prstGeom>
          <a:blipFill>
            <a:blip r:embed="rId3">
              <a:extLst>
                <a:ext uri="{BEBA8EAE-BF5A-486C-A8C5-ECC9F3942E4B}">
                  <a14:imgProps xmlns:a14="http://schemas.microsoft.com/office/drawing/2010/main">
                    <a14:imgLayer r:embed="rId4">
                      <a14:imgEffect>
                        <a14:sharpenSoften amount="33000"/>
                      </a14:imgEffect>
                      <a14:imgEffect>
                        <a14:saturation sat="176000"/>
                      </a14:imgEffect>
                      <a14:imgEffect>
                        <a14:brightnessContrast bright="5000" contrast="11000"/>
                      </a14:imgEffect>
                    </a14:imgLayer>
                  </a14:imgProps>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60B0AA93-371B-4EDF-B03A-E546D3A3A4A7}"/>
              </a:ext>
            </a:extLst>
          </p:cNvPr>
          <p:cNvSpPr/>
          <p:nvPr/>
        </p:nvSpPr>
        <p:spPr>
          <a:xfrm>
            <a:off x="87086" y="87086"/>
            <a:ext cx="12006943" cy="6683828"/>
          </a:xfrm>
          <a:prstGeom prst="rect">
            <a:avLst/>
          </a:prstGeom>
          <a:noFill/>
          <a:ln w="190500">
            <a:solidFill>
              <a:srgbClr val="0070C0">
                <a:alpha val="9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52B58FB6-F608-429E-B8EA-6F2FBE4DF5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07838" y="295227"/>
            <a:ext cx="740950" cy="707885"/>
          </a:xfrm>
          <a:prstGeom prst="rect">
            <a:avLst/>
          </a:prstGeom>
        </p:spPr>
      </p:pic>
      <p:sp>
        <p:nvSpPr>
          <p:cNvPr id="2" name="Rectangle : avec coin arrondi 1">
            <a:extLst>
              <a:ext uri="{FF2B5EF4-FFF2-40B4-BE49-F238E27FC236}">
                <a16:creationId xmlns:a16="http://schemas.microsoft.com/office/drawing/2014/main" id="{C75F3BA1-DD9F-4C91-8A77-41901BBD70EA}"/>
              </a:ext>
            </a:extLst>
          </p:cNvPr>
          <p:cNvSpPr/>
          <p:nvPr/>
        </p:nvSpPr>
        <p:spPr>
          <a:xfrm>
            <a:off x="7551106" y="4161928"/>
            <a:ext cx="4297681" cy="2304405"/>
          </a:xfrm>
          <a:prstGeom prst="round1Rect">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4846184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 coins arrondis 14">
            <a:extLst>
              <a:ext uri="{FF2B5EF4-FFF2-40B4-BE49-F238E27FC236}">
                <a16:creationId xmlns:a16="http://schemas.microsoft.com/office/drawing/2014/main" id="{80FBE8CA-2C17-4250-80DF-5E17D854FC00}"/>
              </a:ext>
            </a:extLst>
          </p:cNvPr>
          <p:cNvSpPr/>
          <p:nvPr/>
        </p:nvSpPr>
        <p:spPr>
          <a:xfrm>
            <a:off x="-4070869" y="3025880"/>
            <a:ext cx="3600666" cy="671804"/>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dirty="0"/>
          </a:p>
          <a:p>
            <a:pPr algn="r"/>
            <a:r>
              <a:rPr lang="fr-FR" sz="2000" dirty="0"/>
              <a:t>Suscite des critiques</a:t>
            </a:r>
          </a:p>
          <a:p>
            <a:pPr algn="ctr"/>
            <a:endParaRPr lang="fr-FR" dirty="0"/>
          </a:p>
        </p:txBody>
      </p:sp>
      <p:sp>
        <p:nvSpPr>
          <p:cNvPr id="26" name="Rectangle : coins arrondis 25">
            <a:extLst>
              <a:ext uri="{FF2B5EF4-FFF2-40B4-BE49-F238E27FC236}">
                <a16:creationId xmlns:a16="http://schemas.microsoft.com/office/drawing/2014/main" id="{AA2E36EB-0E79-487B-A6FD-1FD9B541B438}"/>
              </a:ext>
            </a:extLst>
          </p:cNvPr>
          <p:cNvSpPr/>
          <p:nvPr/>
        </p:nvSpPr>
        <p:spPr>
          <a:xfrm>
            <a:off x="4074382" y="5570827"/>
            <a:ext cx="4297680" cy="85801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dirty="0"/>
          </a:p>
          <a:p>
            <a:r>
              <a:rPr lang="fr-FR" sz="2000" dirty="0"/>
              <a:t>XVe siècle, construction </a:t>
            </a:r>
          </a:p>
          <a:p>
            <a:r>
              <a:rPr lang="fr-FR" sz="2000" dirty="0"/>
              <a:t>Basilique St-Pierre à Rome</a:t>
            </a:r>
          </a:p>
          <a:p>
            <a:pPr algn="ctr"/>
            <a:endParaRPr lang="fr-FR" dirty="0"/>
          </a:p>
        </p:txBody>
      </p:sp>
      <p:sp>
        <p:nvSpPr>
          <p:cNvPr id="27" name="Rectangle : coins arrondis 26">
            <a:extLst>
              <a:ext uri="{FF2B5EF4-FFF2-40B4-BE49-F238E27FC236}">
                <a16:creationId xmlns:a16="http://schemas.microsoft.com/office/drawing/2014/main" id="{8453CCB3-53A4-42C3-A34C-7C306E436845}"/>
              </a:ext>
            </a:extLst>
          </p:cNvPr>
          <p:cNvSpPr/>
          <p:nvPr/>
        </p:nvSpPr>
        <p:spPr>
          <a:xfrm>
            <a:off x="2728822" y="1965345"/>
            <a:ext cx="4297680" cy="693121"/>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dirty="0"/>
          </a:p>
          <a:p>
            <a:pPr algn="r"/>
            <a:r>
              <a:rPr lang="fr-FR" sz="2000" dirty="0"/>
              <a:t>XVIIe, finance pour croisades</a:t>
            </a:r>
          </a:p>
          <a:p>
            <a:pPr algn="ctr"/>
            <a:endParaRPr lang="fr-FR" dirty="0"/>
          </a:p>
        </p:txBody>
      </p:sp>
      <p:sp>
        <p:nvSpPr>
          <p:cNvPr id="21" name="Rectangle : coins arrondis 20">
            <a:extLst>
              <a:ext uri="{FF2B5EF4-FFF2-40B4-BE49-F238E27FC236}">
                <a16:creationId xmlns:a16="http://schemas.microsoft.com/office/drawing/2014/main" id="{36241EE2-D711-46C6-B5AD-D4D8E4AB4A69}"/>
              </a:ext>
            </a:extLst>
          </p:cNvPr>
          <p:cNvSpPr/>
          <p:nvPr/>
        </p:nvSpPr>
        <p:spPr>
          <a:xfrm>
            <a:off x="2152129" y="473749"/>
            <a:ext cx="4297680" cy="887949"/>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sz="2000" dirty="0"/>
          </a:p>
          <a:p>
            <a:pPr algn="r"/>
            <a:r>
              <a:rPr lang="fr-FR" sz="2000" dirty="0"/>
              <a:t>Au cours des siècles, Eglise </a:t>
            </a:r>
          </a:p>
          <a:p>
            <a:pPr algn="r"/>
            <a:r>
              <a:rPr lang="fr-FR" sz="2000" dirty="0"/>
              <a:t>continue d’évoluer pour</a:t>
            </a:r>
          </a:p>
          <a:p>
            <a:pPr algn="r"/>
            <a:r>
              <a:rPr lang="fr-FR" sz="2000" dirty="0"/>
              <a:t> financer des activités</a:t>
            </a:r>
          </a:p>
          <a:p>
            <a:pPr algn="r"/>
            <a:endParaRPr lang="fr-FR" dirty="0"/>
          </a:p>
        </p:txBody>
      </p:sp>
      <p:sp>
        <p:nvSpPr>
          <p:cNvPr id="11" name="ZoneTexte 10">
            <a:extLst>
              <a:ext uri="{FF2B5EF4-FFF2-40B4-BE49-F238E27FC236}">
                <a16:creationId xmlns:a16="http://schemas.microsoft.com/office/drawing/2014/main" id="{0306DC4C-AD2D-4231-9A31-1D86A79FD378}"/>
              </a:ext>
            </a:extLst>
          </p:cNvPr>
          <p:cNvSpPr txBox="1"/>
          <p:nvPr/>
        </p:nvSpPr>
        <p:spPr>
          <a:xfrm>
            <a:off x="7417855" y="391666"/>
            <a:ext cx="3779313" cy="707886"/>
          </a:xfrm>
          <a:prstGeom prst="rect">
            <a:avLst/>
          </a:prstGeom>
          <a:noFill/>
        </p:spPr>
        <p:txBody>
          <a:bodyPr wrap="square" rtlCol="0">
            <a:spAutoFit/>
          </a:bodyPr>
          <a:lstStyle/>
          <a:p>
            <a:r>
              <a:rPr lang="fr-FR" sz="4000" dirty="0">
                <a:latin typeface="Imprint MT Shadow" panose="04020605060303030202" pitchFamily="82" charset="0"/>
                <a:ea typeface="Calibri" panose="020F0502020204030204" pitchFamily="34" charset="0"/>
                <a:cs typeface="Times New Roman" panose="02020603050405020304" pitchFamily="18" charset="0"/>
              </a:rPr>
              <a:t>D</a:t>
            </a:r>
            <a:r>
              <a:rPr lang="fr-FR" sz="4000" dirty="0">
                <a:effectLst/>
                <a:latin typeface="Imprint MT Shadow" panose="04020605060303030202" pitchFamily="82" charset="0"/>
                <a:ea typeface="Calibri" panose="020F0502020204030204" pitchFamily="34" charset="0"/>
                <a:cs typeface="Times New Roman" panose="02020603050405020304" pitchFamily="18" charset="0"/>
              </a:rPr>
              <a:t>éveloppement</a:t>
            </a:r>
            <a:endParaRPr lang="fr-FR" sz="1200" dirty="0">
              <a:latin typeface="Imprint MT Shadow" panose="04020605060303030202" pitchFamily="82" charset="0"/>
            </a:endParaRPr>
          </a:p>
        </p:txBody>
      </p:sp>
      <p:sp>
        <p:nvSpPr>
          <p:cNvPr id="3" name="Ellipse 2">
            <a:extLst>
              <a:ext uri="{FF2B5EF4-FFF2-40B4-BE49-F238E27FC236}">
                <a16:creationId xmlns:a16="http://schemas.microsoft.com/office/drawing/2014/main" id="{FD77FA29-1E00-41DD-89FA-E8578249A66F}"/>
              </a:ext>
            </a:extLst>
          </p:cNvPr>
          <p:cNvSpPr/>
          <p:nvPr/>
        </p:nvSpPr>
        <p:spPr>
          <a:xfrm>
            <a:off x="343212" y="376414"/>
            <a:ext cx="3353124" cy="3353124"/>
          </a:xfrm>
          <a:prstGeom prst="ellipse">
            <a:avLst/>
          </a:prstGeom>
          <a:blipFill>
            <a:blip r:embed="rId3">
              <a:extLst>
                <a:ext uri="{BEBA8EAE-BF5A-486C-A8C5-ECC9F3942E4B}">
                  <a14:imgProps xmlns:a14="http://schemas.microsoft.com/office/drawing/2010/main">
                    <a14:imgLayer r:embed="rId4">
                      <a14:imgEffect>
                        <a14:sharpenSoften amount="33000"/>
                      </a14:imgEffect>
                      <a14:imgEffect>
                        <a14:saturation sat="176000"/>
                      </a14:imgEffect>
                      <a14:imgEffect>
                        <a14:brightnessContrast bright="5000" contrast="11000"/>
                      </a14:imgEffect>
                    </a14:imgLayer>
                  </a14:imgProps>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60B0AA93-371B-4EDF-B03A-E546D3A3A4A7}"/>
              </a:ext>
            </a:extLst>
          </p:cNvPr>
          <p:cNvSpPr/>
          <p:nvPr/>
        </p:nvSpPr>
        <p:spPr>
          <a:xfrm>
            <a:off x="87086" y="87086"/>
            <a:ext cx="12006943" cy="6683828"/>
          </a:xfrm>
          <a:prstGeom prst="rect">
            <a:avLst/>
          </a:prstGeom>
          <a:noFill/>
          <a:ln w="190500">
            <a:solidFill>
              <a:srgbClr val="0070C0">
                <a:alpha val="9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52B58FB6-F608-429E-B8EA-6F2FBE4DF5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07838" y="295227"/>
            <a:ext cx="740950" cy="707885"/>
          </a:xfrm>
          <a:prstGeom prst="rect">
            <a:avLst/>
          </a:prstGeom>
        </p:spPr>
      </p:pic>
      <p:sp>
        <p:nvSpPr>
          <p:cNvPr id="2" name="Rectangle : avec coin arrondi 1">
            <a:extLst>
              <a:ext uri="{FF2B5EF4-FFF2-40B4-BE49-F238E27FC236}">
                <a16:creationId xmlns:a16="http://schemas.microsoft.com/office/drawing/2014/main" id="{C75F3BA1-DD9F-4C91-8A77-41901BBD70EA}"/>
              </a:ext>
            </a:extLst>
          </p:cNvPr>
          <p:cNvSpPr/>
          <p:nvPr/>
        </p:nvSpPr>
        <p:spPr>
          <a:xfrm>
            <a:off x="7551106" y="4161928"/>
            <a:ext cx="4297681" cy="2304405"/>
          </a:xfrm>
          <a:prstGeom prst="round1Rect">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8564766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EC8EDC4A-40D9-491B-8D4A-C4B276B03467}"/>
              </a:ext>
            </a:extLst>
          </p:cNvPr>
          <p:cNvSpPr/>
          <p:nvPr/>
        </p:nvSpPr>
        <p:spPr>
          <a:xfrm>
            <a:off x="12733663" y="4485507"/>
            <a:ext cx="4297680" cy="86956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dirty="0"/>
          </a:p>
          <a:p>
            <a:r>
              <a:rPr lang="fr-FR" sz="2000" dirty="0"/>
              <a:t>Certaines personnes </a:t>
            </a:r>
          </a:p>
          <a:p>
            <a:r>
              <a:rPr lang="fr-FR" sz="2000" dirty="0"/>
              <a:t>disent qu’ils deviennent</a:t>
            </a:r>
          </a:p>
          <a:p>
            <a:r>
              <a:rPr lang="fr-FR" sz="2000" dirty="0"/>
              <a:t>immoral et déplacé</a:t>
            </a:r>
          </a:p>
          <a:p>
            <a:pPr algn="ctr"/>
            <a:endParaRPr lang="fr-FR" dirty="0"/>
          </a:p>
        </p:txBody>
      </p:sp>
      <p:sp>
        <p:nvSpPr>
          <p:cNvPr id="26" name="Rectangle : coins arrondis 25">
            <a:extLst>
              <a:ext uri="{FF2B5EF4-FFF2-40B4-BE49-F238E27FC236}">
                <a16:creationId xmlns:a16="http://schemas.microsoft.com/office/drawing/2014/main" id="{AA2E36EB-0E79-487B-A6FD-1FD9B541B438}"/>
              </a:ext>
            </a:extLst>
          </p:cNvPr>
          <p:cNvSpPr/>
          <p:nvPr/>
        </p:nvSpPr>
        <p:spPr>
          <a:xfrm>
            <a:off x="4074382" y="5570827"/>
            <a:ext cx="4297680" cy="85801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dirty="0"/>
          </a:p>
          <a:p>
            <a:r>
              <a:rPr lang="fr-FR" sz="2000" dirty="0"/>
              <a:t>XVe siècle, construction </a:t>
            </a:r>
          </a:p>
          <a:p>
            <a:r>
              <a:rPr lang="fr-FR" sz="2000" dirty="0"/>
              <a:t>Basilique St-Pierre à Rome</a:t>
            </a:r>
          </a:p>
          <a:p>
            <a:pPr algn="ctr"/>
            <a:endParaRPr lang="fr-FR" dirty="0"/>
          </a:p>
        </p:txBody>
      </p:sp>
      <p:sp>
        <p:nvSpPr>
          <p:cNvPr id="28" name="Rectangle : coins arrondis 27">
            <a:extLst>
              <a:ext uri="{FF2B5EF4-FFF2-40B4-BE49-F238E27FC236}">
                <a16:creationId xmlns:a16="http://schemas.microsoft.com/office/drawing/2014/main" id="{3091999F-1176-4A89-BE0B-A324D2F042E3}"/>
              </a:ext>
            </a:extLst>
          </p:cNvPr>
          <p:cNvSpPr/>
          <p:nvPr/>
        </p:nvSpPr>
        <p:spPr>
          <a:xfrm>
            <a:off x="2152129" y="3025880"/>
            <a:ext cx="3600666" cy="671804"/>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dirty="0"/>
          </a:p>
          <a:p>
            <a:pPr algn="r"/>
            <a:r>
              <a:rPr lang="fr-FR" sz="2000" dirty="0"/>
              <a:t>Suscite des critiques</a:t>
            </a:r>
          </a:p>
          <a:p>
            <a:pPr algn="ctr"/>
            <a:endParaRPr lang="fr-FR" dirty="0"/>
          </a:p>
        </p:txBody>
      </p:sp>
      <p:sp>
        <p:nvSpPr>
          <p:cNvPr id="27" name="Rectangle : coins arrondis 26">
            <a:extLst>
              <a:ext uri="{FF2B5EF4-FFF2-40B4-BE49-F238E27FC236}">
                <a16:creationId xmlns:a16="http://schemas.microsoft.com/office/drawing/2014/main" id="{8453CCB3-53A4-42C3-A34C-7C306E436845}"/>
              </a:ext>
            </a:extLst>
          </p:cNvPr>
          <p:cNvSpPr/>
          <p:nvPr/>
        </p:nvSpPr>
        <p:spPr>
          <a:xfrm>
            <a:off x="2728822" y="1965345"/>
            <a:ext cx="4297680" cy="693121"/>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dirty="0"/>
          </a:p>
          <a:p>
            <a:pPr algn="r"/>
            <a:r>
              <a:rPr lang="fr-FR" sz="2000" dirty="0"/>
              <a:t>XVIIe, finance pour croisades</a:t>
            </a:r>
          </a:p>
          <a:p>
            <a:pPr algn="ctr"/>
            <a:endParaRPr lang="fr-FR" dirty="0"/>
          </a:p>
        </p:txBody>
      </p:sp>
      <p:sp>
        <p:nvSpPr>
          <p:cNvPr id="21" name="Rectangle : coins arrondis 20">
            <a:extLst>
              <a:ext uri="{FF2B5EF4-FFF2-40B4-BE49-F238E27FC236}">
                <a16:creationId xmlns:a16="http://schemas.microsoft.com/office/drawing/2014/main" id="{36241EE2-D711-46C6-B5AD-D4D8E4AB4A69}"/>
              </a:ext>
            </a:extLst>
          </p:cNvPr>
          <p:cNvSpPr/>
          <p:nvPr/>
        </p:nvSpPr>
        <p:spPr>
          <a:xfrm>
            <a:off x="2152129" y="473749"/>
            <a:ext cx="4297680" cy="887949"/>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sz="2000" dirty="0"/>
          </a:p>
          <a:p>
            <a:pPr algn="r"/>
            <a:r>
              <a:rPr lang="fr-FR" sz="2000" dirty="0"/>
              <a:t>Au cours des siècles, Eglise </a:t>
            </a:r>
          </a:p>
          <a:p>
            <a:pPr algn="r"/>
            <a:r>
              <a:rPr lang="fr-FR" sz="2000" dirty="0"/>
              <a:t>continue d’évoluer pour</a:t>
            </a:r>
          </a:p>
          <a:p>
            <a:pPr algn="r"/>
            <a:r>
              <a:rPr lang="fr-FR" sz="2000" dirty="0"/>
              <a:t> financer des activités</a:t>
            </a:r>
          </a:p>
          <a:p>
            <a:pPr algn="r"/>
            <a:endParaRPr lang="fr-FR" dirty="0"/>
          </a:p>
        </p:txBody>
      </p:sp>
      <p:sp>
        <p:nvSpPr>
          <p:cNvPr id="11" name="ZoneTexte 10">
            <a:extLst>
              <a:ext uri="{FF2B5EF4-FFF2-40B4-BE49-F238E27FC236}">
                <a16:creationId xmlns:a16="http://schemas.microsoft.com/office/drawing/2014/main" id="{0306DC4C-AD2D-4231-9A31-1D86A79FD378}"/>
              </a:ext>
            </a:extLst>
          </p:cNvPr>
          <p:cNvSpPr txBox="1"/>
          <p:nvPr/>
        </p:nvSpPr>
        <p:spPr>
          <a:xfrm>
            <a:off x="7417855" y="391666"/>
            <a:ext cx="3779313" cy="707886"/>
          </a:xfrm>
          <a:prstGeom prst="rect">
            <a:avLst/>
          </a:prstGeom>
          <a:noFill/>
        </p:spPr>
        <p:txBody>
          <a:bodyPr wrap="square" rtlCol="0">
            <a:spAutoFit/>
          </a:bodyPr>
          <a:lstStyle/>
          <a:p>
            <a:r>
              <a:rPr lang="fr-FR" sz="4000" dirty="0">
                <a:latin typeface="Imprint MT Shadow" panose="04020605060303030202" pitchFamily="82" charset="0"/>
                <a:ea typeface="Calibri" panose="020F0502020204030204" pitchFamily="34" charset="0"/>
                <a:cs typeface="Times New Roman" panose="02020603050405020304" pitchFamily="18" charset="0"/>
              </a:rPr>
              <a:t>D</a:t>
            </a:r>
            <a:r>
              <a:rPr lang="fr-FR" sz="4000" dirty="0">
                <a:effectLst/>
                <a:latin typeface="Imprint MT Shadow" panose="04020605060303030202" pitchFamily="82" charset="0"/>
                <a:ea typeface="Calibri" panose="020F0502020204030204" pitchFamily="34" charset="0"/>
                <a:cs typeface="Times New Roman" panose="02020603050405020304" pitchFamily="18" charset="0"/>
              </a:rPr>
              <a:t>éveloppement</a:t>
            </a:r>
            <a:endParaRPr lang="fr-FR" sz="1200" dirty="0">
              <a:latin typeface="Imprint MT Shadow" panose="04020605060303030202" pitchFamily="82" charset="0"/>
            </a:endParaRPr>
          </a:p>
        </p:txBody>
      </p:sp>
      <p:sp>
        <p:nvSpPr>
          <p:cNvPr id="3" name="Ellipse 2">
            <a:extLst>
              <a:ext uri="{FF2B5EF4-FFF2-40B4-BE49-F238E27FC236}">
                <a16:creationId xmlns:a16="http://schemas.microsoft.com/office/drawing/2014/main" id="{FD77FA29-1E00-41DD-89FA-E8578249A66F}"/>
              </a:ext>
            </a:extLst>
          </p:cNvPr>
          <p:cNvSpPr/>
          <p:nvPr/>
        </p:nvSpPr>
        <p:spPr>
          <a:xfrm>
            <a:off x="343212" y="376414"/>
            <a:ext cx="3353124" cy="3353124"/>
          </a:xfrm>
          <a:prstGeom prst="ellipse">
            <a:avLst/>
          </a:prstGeom>
          <a:blipFill>
            <a:blip r:embed="rId3">
              <a:extLst>
                <a:ext uri="{BEBA8EAE-BF5A-486C-A8C5-ECC9F3942E4B}">
                  <a14:imgProps xmlns:a14="http://schemas.microsoft.com/office/drawing/2010/main">
                    <a14:imgLayer r:embed="rId4">
                      <a14:imgEffect>
                        <a14:sharpenSoften amount="33000"/>
                      </a14:imgEffect>
                      <a14:imgEffect>
                        <a14:saturation sat="176000"/>
                      </a14:imgEffect>
                      <a14:imgEffect>
                        <a14:brightnessContrast bright="5000" contrast="11000"/>
                      </a14:imgEffect>
                    </a14:imgLayer>
                  </a14:imgProps>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60B0AA93-371B-4EDF-B03A-E546D3A3A4A7}"/>
              </a:ext>
            </a:extLst>
          </p:cNvPr>
          <p:cNvSpPr/>
          <p:nvPr/>
        </p:nvSpPr>
        <p:spPr>
          <a:xfrm>
            <a:off x="87086" y="87086"/>
            <a:ext cx="12006943" cy="6683828"/>
          </a:xfrm>
          <a:prstGeom prst="rect">
            <a:avLst/>
          </a:prstGeom>
          <a:noFill/>
          <a:ln w="190500">
            <a:solidFill>
              <a:srgbClr val="0070C0">
                <a:alpha val="9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52B58FB6-F608-429E-B8EA-6F2FBE4DF5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07838" y="295227"/>
            <a:ext cx="740950" cy="707885"/>
          </a:xfrm>
          <a:prstGeom prst="rect">
            <a:avLst/>
          </a:prstGeom>
        </p:spPr>
      </p:pic>
      <p:sp>
        <p:nvSpPr>
          <p:cNvPr id="2" name="Rectangle : avec coin arrondi 1">
            <a:extLst>
              <a:ext uri="{FF2B5EF4-FFF2-40B4-BE49-F238E27FC236}">
                <a16:creationId xmlns:a16="http://schemas.microsoft.com/office/drawing/2014/main" id="{C75F3BA1-DD9F-4C91-8A77-41901BBD70EA}"/>
              </a:ext>
            </a:extLst>
          </p:cNvPr>
          <p:cNvSpPr/>
          <p:nvPr/>
        </p:nvSpPr>
        <p:spPr>
          <a:xfrm>
            <a:off x="7551106" y="4161928"/>
            <a:ext cx="4297681" cy="2304405"/>
          </a:xfrm>
          <a:prstGeom prst="round1Rect">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1177119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0">
          <a:solidFill>
            <a:srgbClr val="0070C0">
              <a:alpha val="97000"/>
            </a:srgb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1941</TotalTime>
  <Words>2175</Words>
  <Application>Microsoft Office PowerPoint</Application>
  <PresentationFormat>Grand écran</PresentationFormat>
  <Paragraphs>275</Paragraphs>
  <Slides>23</Slides>
  <Notes>16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23</vt:i4>
      </vt:variant>
    </vt:vector>
  </HeadingPairs>
  <TitlesOfParts>
    <vt:vector size="30" baseType="lpstr">
      <vt:lpstr>Algerian</vt:lpstr>
      <vt:lpstr>Arial</vt:lpstr>
      <vt:lpstr>Arial Black</vt:lpstr>
      <vt:lpstr>Calibri</vt:lpstr>
      <vt:lpstr>Calibri Light</vt:lpstr>
      <vt:lpstr>Imprint MT Shadow</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Clément Demeulenaere</dc:creator>
  <cp:lastModifiedBy>Clément DEMEULENAERE</cp:lastModifiedBy>
  <cp:revision>80</cp:revision>
  <dcterms:created xsi:type="dcterms:W3CDTF">2023-02-10T16:32:09Z</dcterms:created>
  <dcterms:modified xsi:type="dcterms:W3CDTF">2023-03-18T15:12:01Z</dcterms:modified>
</cp:coreProperties>
</file>