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2641A86-FBF4-4831-9FF4-7B487F3492D7}" type="datetime1">
              <a:rPr lang="fr-FR" smtClean="0"/>
              <a:t>17/02/2023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D92CB86-0DB9-4A70-B1CF-B23508471F6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576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713F8BB-B1B5-4D35-A08C-A275931309FC}" type="datetime1">
              <a:rPr lang="fr-FR" smtClean="0"/>
              <a:t>17/02/2023</a:t>
            </a:fld>
            <a:endParaRPr lang="en-US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"/>
              <a:t>Modifiez les styles du texte du masque</a:t>
            </a:r>
            <a:endParaRPr lang="en-US"/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2B151B-D7D1-48E5-8230-5AADBC794F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92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fr" dirty="0"/>
              <a:t>Modifiez le style du 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fr-FR"/>
              <a:t>Modifiez le style des sous-titres du masque</a:t>
            </a:r>
            <a:endParaRPr lang="en-US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BA18A1-B72F-49DD-8A51-DC4A9B10C77C}" type="datetime1">
              <a:rPr lang="fr-FR" smtClean="0"/>
              <a:t>17/02/2023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A74DDF-14B3-4359-B246-DC1DC867FD8F}" type="datetime1">
              <a:rPr lang="fr-FR" smtClean="0"/>
              <a:t>17/02/2023</a:t>
            </a:fld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vertical 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412302"/>
            <a:ext cx="2628900" cy="5759898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fr" dirty="0"/>
              <a:t>Modifiez le style du 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DB94D9-FA33-4622-B5B0-3A212B55AFC9}" type="datetime1">
              <a:rPr lang="fr-FR" smtClean="0"/>
              <a:t>17/02/2023</a:t>
            </a:fld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162FBC-E467-46B8-ABE1-98D95CFF2BA6}" type="datetime1">
              <a:rPr lang="fr-FR" smtClean="0"/>
              <a:t>17/02/2023</a:t>
            </a:fld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fr" dirty="0"/>
              <a:t>Modifiez le style du 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F64E0A-ACF3-44BD-A54D-C44EDE2996DF}" type="datetime1">
              <a:rPr lang="fr-FR" smtClean="0"/>
              <a:t>17/02/2023</a:t>
            </a:fld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fr" dirty="0"/>
              <a:t>Modifiez le style du titre du masque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10B38C-D4F5-42C2-967A-0B7FC97B2621}" type="datetime1">
              <a:rPr lang="fr-FR" smtClean="0"/>
              <a:t>17/02/2023</a:t>
            </a:fld>
            <a:endParaRPr lang="en-US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" dirty="0"/>
              <a:t>Modifiez les styles du texte du 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" dirty="0"/>
              <a:t>Modifiez les styles du texte du 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C9646D-2F82-4FD6-98A1-C2A4C26D0529}" type="datetime1">
              <a:rPr lang="fr-FR" smtClean="0"/>
              <a:t>17/02/2023</a:t>
            </a:fld>
            <a:endParaRPr lang="en-US" dirty="0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2" name="Espace réservé au numéro de diapositive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" dirty="0"/>
              <a:t>Cliquez pour modifier le style du titre du masque</a:t>
            </a:r>
            <a:endParaRPr lang="en-US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595C77-250B-4737-9E4A-69E5939CBC16}" type="datetime1">
              <a:rPr lang="fr-FR" smtClean="0"/>
              <a:t>17/02/2023</a:t>
            </a:fld>
            <a:endParaRPr lang="en-US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7E81F3-FFCD-4236-B158-26C78CAC6E11}" type="datetime1">
              <a:rPr lang="fr-FR" smtClean="0"/>
              <a:t>17/02/2023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43465" y="3043050"/>
            <a:ext cx="3517567" cy="3064505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" dirty="0"/>
              <a:t>Modifiez les styles du texte du 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0A97361A-7C50-452A-9761-2F2CCDC29838}" type="datetime1">
              <a:rPr lang="fr-FR" smtClean="0"/>
              <a:t>17/02/2023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7" name="Espace réservé a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pPr rtl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’imag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fld id="{7E208F8F-9785-4D7E-B2D7-6FB9149CAF24}" type="datetime1">
              <a:rPr lang="fr-FR" smtClean="0"/>
              <a:t>17/02/2023</a:t>
            </a:fld>
            <a:endParaRPr lang="en-US" dirty="0"/>
          </a:p>
        </p:txBody>
      </p:sp>
      <p:sp>
        <p:nvSpPr>
          <p:cNvPr id="6" name="Espace réservé au pied de page 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fr"/>
              <a:t>Modifiez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 rtl="0"/>
            <a:fld id="{33CD2423-DC0C-47A2-8916-10643EB35EC9}" type="datetime1">
              <a:rPr lang="fr-FR" smtClean="0"/>
              <a:t>17/02/2023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 rtlCol="0">
            <a:normAutofit/>
          </a:bodyPr>
          <a:lstStyle/>
          <a:p>
            <a:pPr rtl="0"/>
            <a:r>
              <a:rPr lang="fr-FR" dirty="0"/>
              <a:t>L’église au moyen-Age</a:t>
            </a:r>
            <a:endParaRPr lang="fr" sz="8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021498"/>
          </a:xfrm>
        </p:spPr>
        <p:txBody>
          <a:bodyPr rtlCol="0">
            <a:normAutofit fontScale="85000" lnSpcReduction="10000"/>
          </a:bodyPr>
          <a:lstStyle/>
          <a:p>
            <a:pPr rtl="0"/>
            <a:r>
              <a:rPr lang="fr-B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f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omment comprendre et reconnaitres les style d’arts et leur technique de manufactures au temps du moyen-àge.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ologne : sa cathédrale, ses berges superbement aménagées sur le Rhin et  ses belles maisons ! - JacquesLanciault.com JacquesLanciault.com">
            <a:extLst>
              <a:ext uri="{FF2B5EF4-FFF2-40B4-BE49-F238E27FC236}">
                <a16:creationId xmlns:a16="http://schemas.microsoft.com/office/drawing/2014/main" id="{69B7BD17-051A-BDF4-10CB-8A4CFD7BE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9294"/>
            <a:ext cx="5055339" cy="584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4C7E42A-E76F-9E5C-0FC0-0806EAD8E221}"/>
              </a:ext>
            </a:extLst>
          </p:cNvPr>
          <p:cNvSpPr txBox="1"/>
          <p:nvPr/>
        </p:nvSpPr>
        <p:spPr>
          <a:xfrm>
            <a:off x="1507197" y="515986"/>
            <a:ext cx="20409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/>
              <a:t>Cathédrale de Cologne, Allemagne</a:t>
            </a:r>
            <a:endParaRPr lang="fr-BE" sz="1000" i="1" dirty="0"/>
          </a:p>
        </p:txBody>
      </p:sp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5FB0C0-71B8-6168-24B1-286CE0790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styles d’art au moyen-âge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E651A2-B84C-0361-4840-4965CA0A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6803846" cy="3760891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Durant les année 1000 - 1600, beaucoup d’église et de cathédrales furent fondée. </a:t>
            </a:r>
            <a:r>
              <a:rPr lang="fr-BE" dirty="0"/>
              <a:t>À ce moment, deux style d’architecture régnaient sur leur constructions que l’on peu observer pratiquement n’importe où dans le monde</a:t>
            </a:r>
          </a:p>
          <a:p>
            <a:pPr marL="0" indent="0">
              <a:buNone/>
            </a:pPr>
            <a:r>
              <a:rPr lang="fr-BE" dirty="0"/>
              <a:t>Le style d’art gothique et le style d’art roman. </a:t>
            </a:r>
          </a:p>
          <a:p>
            <a:pPr marL="0" indent="0">
              <a:buNone/>
            </a:pPr>
            <a:r>
              <a:rPr lang="fr-BE" dirty="0"/>
              <a:t>Et aujourd’hui, nous allons apprendre à les différencier et comprendre comment ces œuvre d’art magistrale et gigantesque furent construit, malgré le peu d’outillage avancé qu’ils avaient. 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B95243-A7E8-4393-7855-7DD4316BE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5162FBC-E467-46B8-ABE1-98D95CFF2BA6}" type="datetime1">
              <a:rPr lang="fr-FR" smtClean="0"/>
              <a:t>17/02/2023</a:t>
            </a:fld>
            <a:endParaRPr lang="en-US" dirty="0"/>
          </a:p>
        </p:txBody>
      </p:sp>
      <p:pic>
        <p:nvPicPr>
          <p:cNvPr id="2050" name="Picture 2" descr="Corde à 13 noeuds - YouTube">
            <a:extLst>
              <a:ext uri="{FF2B5EF4-FFF2-40B4-BE49-F238E27FC236}">
                <a16:creationId xmlns:a16="http://schemas.microsoft.com/office/drawing/2014/main" id="{380B6FF1-49AB-2A12-54C8-B973E4D3B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89" y="2661885"/>
            <a:ext cx="3542589" cy="265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16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C061E-25CB-2476-26B2-8D3FA9626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grandes différence: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258F0B-0560-CAF7-13D0-1B49ED149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ces deux style architecturale, on y retrouve 5 majeure différence, qui nous aiderons à les reconnaitre dans la vie de tout les jours, et ils sont relativement simple à retenir!</a:t>
            </a:r>
          </a:p>
          <a:p>
            <a:r>
              <a:rPr lang="fr-FR" u="sng" dirty="0"/>
              <a:t>Dans ces critères il y a:</a:t>
            </a:r>
          </a:p>
          <a:p>
            <a:r>
              <a:rPr lang="fr-FR" dirty="0"/>
              <a:t>- les murs</a:t>
            </a:r>
          </a:p>
          <a:p>
            <a:r>
              <a:rPr lang="fr-FR" dirty="0"/>
              <a:t>- les vitraux</a:t>
            </a:r>
          </a:p>
          <a:p>
            <a:r>
              <a:rPr lang="fr-FR" dirty="0"/>
              <a:t>- les portes / arches</a:t>
            </a:r>
          </a:p>
          <a:p>
            <a:r>
              <a:rPr lang="fr-FR" dirty="0"/>
              <a:t>- le plafonnage</a:t>
            </a:r>
          </a:p>
          <a:p>
            <a:r>
              <a:rPr lang="fr-FR" dirty="0"/>
              <a:t>- leur sculptures</a:t>
            </a:r>
          </a:p>
          <a:p>
            <a:endParaRPr lang="fr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9B1A3A-F53C-2E19-EAFB-8E3F4AEDD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5162FBC-E467-46B8-ABE1-98D95CFF2BA6}" type="datetime1">
              <a:rPr lang="fr-FR" smtClean="0"/>
              <a:t>17/02/2023</a:t>
            </a:fld>
            <a:endParaRPr lang="en-US" dirty="0"/>
          </a:p>
        </p:txBody>
      </p:sp>
      <p:pic>
        <p:nvPicPr>
          <p:cNvPr id="3076" name="Picture 4" descr="Comment distinguer le style roman du style gothique ?">
            <a:extLst>
              <a:ext uri="{FF2B5EF4-FFF2-40B4-BE49-F238E27FC236}">
                <a16:creationId xmlns:a16="http://schemas.microsoft.com/office/drawing/2014/main" id="{DE311FB1-C026-601C-C061-A98EBAF30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844" y="2951293"/>
            <a:ext cx="4607836" cy="188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Quelles sont les différences entre l'architecture romane et l'architecture  gothique ?">
            <a:extLst>
              <a:ext uri="{FF2B5EF4-FFF2-40B4-BE49-F238E27FC236}">
                <a16:creationId xmlns:a16="http://schemas.microsoft.com/office/drawing/2014/main" id="{C85B178B-C0C1-7D86-8211-B3F60B1A6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641" y="4687358"/>
            <a:ext cx="293370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L'art gothique : généralités - Etude d'un élément du patrimoine messin">
            <a:extLst>
              <a:ext uri="{FF2B5EF4-FFF2-40B4-BE49-F238E27FC236}">
                <a16:creationId xmlns:a16="http://schemas.microsoft.com/office/drawing/2014/main" id="{79A6E8D5-8437-CBB1-4875-7382289BF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048" y="3015368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Style roman, style gothique : la basilique de Vézelay | Lelivrescolaire.fr">
            <a:extLst>
              <a:ext uri="{FF2B5EF4-FFF2-40B4-BE49-F238E27FC236}">
                <a16:creationId xmlns:a16="http://schemas.microsoft.com/office/drawing/2014/main" id="{E8166E7F-016B-5542-847C-33D53C630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633" y="4368587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731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400969-DE58-D0B4-5545-2AF86D0B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68572"/>
            <a:ext cx="10058400" cy="1161884"/>
          </a:xfrm>
        </p:spPr>
        <p:txBody>
          <a:bodyPr>
            <a:noAutofit/>
          </a:bodyPr>
          <a:lstStyle/>
          <a:p>
            <a:r>
              <a:rPr lang="fr-FR" sz="4000" b="1" u="sng" dirty="0"/>
              <a:t>Les murs: </a:t>
            </a:r>
            <a:r>
              <a:rPr lang="fr-FR" sz="4000" u="sng" dirty="0"/>
              <a:t>supports d’un, et décorations de l’autre.</a:t>
            </a:r>
            <a:endParaRPr lang="fr-BE" sz="4000" u="sn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D87672-B103-7114-AE7E-018908189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20183"/>
            <a:ext cx="10058400" cy="3760891"/>
          </a:xfrm>
        </p:spPr>
        <p:txBody>
          <a:bodyPr/>
          <a:lstStyle/>
          <a:p>
            <a:r>
              <a:rPr lang="fr-FR" dirty="0"/>
              <a:t>dans le style roman, on remorquera que les cathédrale on l’air beaucoup plus petite a l’intérieur qu’à l’extérieur, c’est du à leur </a:t>
            </a:r>
            <a:r>
              <a:rPr lang="fr-FR" b="1" dirty="0"/>
              <a:t>murs</a:t>
            </a:r>
            <a:r>
              <a:rPr lang="fr-FR" dirty="0"/>
              <a:t> qui sont très épais, et peuvent faire jusque plus de 4m d’épaisseur (La tour </a:t>
            </a:r>
            <a:r>
              <a:rPr lang="fr-FR" dirty="0" err="1"/>
              <a:t>Burbant</a:t>
            </a:r>
            <a:r>
              <a:rPr lang="fr-FR" dirty="0"/>
              <a:t> à Ath est construite vers 1166 , fait 14m de coté et est composé de murs faisant 4m d’épaisseur).</a:t>
            </a:r>
          </a:p>
          <a:p>
            <a:r>
              <a:rPr lang="fr-FR" dirty="0"/>
              <a:t>Alors que le style gothique à des murs beaucoup plus fin, ne dépassant pas le 2m max </a:t>
            </a:r>
            <a:r>
              <a:rPr lang="fr-FR"/>
              <a:t>dans certain rare cas</a:t>
            </a:r>
            <a:endParaRPr lang="fr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086B69-0CBD-29FC-BBFD-7F1F5E9E7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5162FBC-E467-46B8-ABE1-98D95CFF2BA6}" type="datetime1">
              <a:rPr lang="fr-FR" smtClean="0"/>
              <a:t>17/02/2023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0154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70_TF56160789" id="{40A74638-567A-4C9B-92AC-92262F50CE33}" vid="{4EE5C211-F92E-4B7F-99D7-2D674A6AA5E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{C5954EB3-222B-4459-A519-09B1E8EED724}tf56160789_win32</Template>
  <TotalTime>35</TotalTime>
  <Words>267</Words>
  <Application>Microsoft Office PowerPoint</Application>
  <PresentationFormat>Grand écran</PresentationFormat>
  <Paragraphs>21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Calibri</vt:lpstr>
      <vt:lpstr>Franklin Gothic Book</vt:lpstr>
      <vt:lpstr>1_RetrospectVTI</vt:lpstr>
      <vt:lpstr>L’église au moyen-Age</vt:lpstr>
      <vt:lpstr>Les styles d’art au moyen-âge</vt:lpstr>
      <vt:lpstr>Les grandes différence:</vt:lpstr>
      <vt:lpstr>Les murs: supports d’un, et décorations de l’autre.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L’église au moyen-Age</dc:title>
  <dc:creator>kylian closset</dc:creator>
  <cp:lastModifiedBy>kylian closset</cp:lastModifiedBy>
  <cp:revision>1</cp:revision>
  <dcterms:created xsi:type="dcterms:W3CDTF">2023-02-17T08:17:04Z</dcterms:created>
  <dcterms:modified xsi:type="dcterms:W3CDTF">2023-02-17T08:52:58Z</dcterms:modified>
</cp:coreProperties>
</file>